
<file path=[Content_Types].xml><?xml version="1.0" encoding="utf-8"?>
<Types xmlns="http://schemas.openxmlformats.org/package/2006/content-types">
  <!--cleaned_by_fortinet-->
  <Override PartName="/ppt/media/fortinet_alert_1.png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7" r:id="rId2"/>
    <p:sldId id="258" r:id="rId3"/>
    <p:sldId id="259" r:id="rId4"/>
    <p:sldId id="260" r:id="rId5"/>
    <p:sldId id="296" r:id="rId6"/>
    <p:sldId id="297" r:id="rId7"/>
    <p:sldId id="298" r:id="rId8"/>
    <p:sldId id="283" r:id="rId9"/>
    <p:sldId id="301" r:id="rId10"/>
    <p:sldId id="302" r:id="rId11"/>
    <p:sldId id="303" r:id="rId12"/>
    <p:sldId id="304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8" r:id="rId21"/>
    <p:sldId id="305" r:id="rId22"/>
    <p:sldId id="306" r:id="rId23"/>
    <p:sldId id="307" r:id="rId24"/>
    <p:sldId id="308" r:id="rId25"/>
    <p:sldId id="311" r:id="rId26"/>
    <p:sldId id="309" r:id="rId27"/>
    <p:sldId id="312" r:id="rId28"/>
    <p:sldId id="281" r:id="rId29"/>
    <p:sldId id="282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B9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537BC9-B53E-4A7A-8917-CA39878C347B}" type="doc">
      <dgm:prSet loTypeId="urn:microsoft.com/office/officeart/2005/8/layout/hierarchy1" loCatId="hierarchy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pPr rtl="1"/>
          <a:endParaRPr lang="ar-EG"/>
        </a:p>
      </dgm:t>
    </dgm:pt>
    <dgm:pt modelId="{D911BCEC-FBB5-431E-8E1E-8C7D79F0F815}">
      <dgm:prSet phldrT="[Text]" custT="1"/>
      <dgm:spPr>
        <a:ln>
          <a:solidFill>
            <a:srgbClr val="29B971"/>
          </a:solidFill>
        </a:ln>
      </dgm:spPr>
      <dgm:t>
        <a:bodyPr/>
        <a:lstStyle/>
        <a:p>
          <a:pPr rtl="1"/>
          <a:r>
            <a:rPr lang="ar-EG" sz="1400" b="1" dirty="0" smtClean="0"/>
            <a:t>فريق العمل</a:t>
          </a:r>
          <a:endParaRPr lang="ar-EG" sz="1400" b="1" dirty="0"/>
        </a:p>
      </dgm:t>
    </dgm:pt>
    <dgm:pt modelId="{03061B0B-C8BB-45C5-948D-0D1843AB286B}" type="parTrans" cxnId="{17665F7D-1F38-415A-A8F4-37B53F212330}">
      <dgm:prSet/>
      <dgm:spPr/>
      <dgm:t>
        <a:bodyPr/>
        <a:lstStyle/>
        <a:p>
          <a:pPr rtl="1"/>
          <a:endParaRPr lang="ar-EG" sz="1800" b="1"/>
        </a:p>
      </dgm:t>
    </dgm:pt>
    <dgm:pt modelId="{AF9A120C-9870-4021-9E94-19491E3152B9}" type="sibTrans" cxnId="{17665F7D-1F38-415A-A8F4-37B53F212330}">
      <dgm:prSet/>
      <dgm:spPr/>
      <dgm:t>
        <a:bodyPr/>
        <a:lstStyle/>
        <a:p>
          <a:pPr rtl="1"/>
          <a:endParaRPr lang="ar-EG" sz="1800" b="1"/>
        </a:p>
      </dgm:t>
    </dgm:pt>
    <dgm:pt modelId="{36B8DA62-D7B3-48E0-88D8-08D511486986}">
      <dgm:prSet phldrT="[Text]" custT="1"/>
      <dgm:spPr>
        <a:ln>
          <a:solidFill>
            <a:srgbClr val="29B971"/>
          </a:solidFill>
        </a:ln>
      </dgm:spPr>
      <dgm:t>
        <a:bodyPr/>
        <a:lstStyle/>
        <a:p>
          <a:pPr rtl="1"/>
          <a:r>
            <a:rPr lang="ar-EG" sz="1400" b="1" dirty="0" smtClean="0"/>
            <a:t>محرر للبوابة الإلكترونية (العدد 1)</a:t>
          </a:r>
          <a:endParaRPr lang="ar-EG" sz="1400" b="1" dirty="0"/>
        </a:p>
      </dgm:t>
    </dgm:pt>
    <dgm:pt modelId="{0C597107-9E14-490A-BFE0-E1C780F41F09}" type="parTrans" cxnId="{8D5D219B-2F4D-4F06-953D-79AEA3110514}">
      <dgm:prSet/>
      <dgm:spPr>
        <a:ln>
          <a:solidFill>
            <a:srgbClr val="29B971"/>
          </a:solidFill>
        </a:ln>
      </dgm:spPr>
      <dgm:t>
        <a:bodyPr/>
        <a:lstStyle/>
        <a:p>
          <a:pPr rtl="1"/>
          <a:endParaRPr lang="ar-EG" sz="1800" b="1"/>
        </a:p>
      </dgm:t>
    </dgm:pt>
    <dgm:pt modelId="{B98262AF-EFCD-4E59-AE7D-90791E0673B2}" type="sibTrans" cxnId="{8D5D219B-2F4D-4F06-953D-79AEA3110514}">
      <dgm:prSet/>
      <dgm:spPr/>
      <dgm:t>
        <a:bodyPr/>
        <a:lstStyle/>
        <a:p>
          <a:pPr rtl="1"/>
          <a:endParaRPr lang="ar-EG" sz="1800" b="1"/>
        </a:p>
      </dgm:t>
    </dgm:pt>
    <dgm:pt modelId="{6CF6A3A4-172B-405E-973A-615EA1760DC8}">
      <dgm:prSet phldrT="[Text]" custT="1"/>
      <dgm:spPr>
        <a:ln>
          <a:solidFill>
            <a:srgbClr val="29B971"/>
          </a:solidFill>
        </a:ln>
      </dgm:spPr>
      <dgm:t>
        <a:bodyPr/>
        <a:lstStyle/>
        <a:p>
          <a:pPr rtl="1"/>
          <a:r>
            <a:rPr lang="ar-EG" sz="1400" b="1" dirty="0" smtClean="0"/>
            <a:t>مهندس شبكات (العدد 1)</a:t>
          </a:r>
          <a:endParaRPr lang="ar-EG" sz="1400" b="1" dirty="0"/>
        </a:p>
      </dgm:t>
    </dgm:pt>
    <dgm:pt modelId="{30811992-5EFA-413B-88F7-EB5D43C80872}" type="parTrans" cxnId="{C7831CE4-41B3-4A97-B280-669B81CE608C}">
      <dgm:prSet/>
      <dgm:spPr>
        <a:ln>
          <a:solidFill>
            <a:srgbClr val="29B971"/>
          </a:solidFill>
        </a:ln>
      </dgm:spPr>
      <dgm:t>
        <a:bodyPr/>
        <a:lstStyle/>
        <a:p>
          <a:pPr rtl="1"/>
          <a:endParaRPr lang="ar-EG" sz="1800" b="1"/>
        </a:p>
      </dgm:t>
    </dgm:pt>
    <dgm:pt modelId="{1F3E582D-84E6-493F-BA38-CE352590A28B}" type="sibTrans" cxnId="{C7831CE4-41B3-4A97-B280-669B81CE608C}">
      <dgm:prSet/>
      <dgm:spPr/>
      <dgm:t>
        <a:bodyPr/>
        <a:lstStyle/>
        <a:p>
          <a:pPr rtl="1"/>
          <a:endParaRPr lang="ar-EG" sz="1800" b="1"/>
        </a:p>
      </dgm:t>
    </dgm:pt>
    <dgm:pt modelId="{943B46C6-830F-4354-ACD6-10D0A1FC4C3F}">
      <dgm:prSet custT="1"/>
      <dgm:spPr>
        <a:ln>
          <a:solidFill>
            <a:srgbClr val="29B971"/>
          </a:solidFill>
        </a:ln>
      </dgm:spPr>
      <dgm:t>
        <a:bodyPr/>
        <a:lstStyle/>
        <a:p>
          <a:pPr rtl="1"/>
          <a:r>
            <a:rPr lang="ar-EG" sz="1400" b="1" dirty="0" smtClean="0"/>
            <a:t>مسئول دعم لنظام المعلومات الإدارية (العدد 1)</a:t>
          </a:r>
          <a:endParaRPr lang="ar-EG" sz="1400" b="1" dirty="0"/>
        </a:p>
      </dgm:t>
    </dgm:pt>
    <dgm:pt modelId="{6F31F231-63BC-4DDD-947E-9F14087A2FA5}" type="parTrans" cxnId="{F9120044-3A6E-4B91-9144-727BBF8AC6AE}">
      <dgm:prSet/>
      <dgm:spPr>
        <a:ln>
          <a:solidFill>
            <a:srgbClr val="29B971"/>
          </a:solidFill>
        </a:ln>
      </dgm:spPr>
      <dgm:t>
        <a:bodyPr/>
        <a:lstStyle/>
        <a:p>
          <a:pPr rtl="1"/>
          <a:endParaRPr lang="ar-EG" sz="1800" b="1"/>
        </a:p>
      </dgm:t>
    </dgm:pt>
    <dgm:pt modelId="{C77B3A92-2BF3-478F-A3ED-ED1A9649781E}" type="sibTrans" cxnId="{F9120044-3A6E-4B91-9144-727BBF8AC6AE}">
      <dgm:prSet/>
      <dgm:spPr/>
      <dgm:t>
        <a:bodyPr/>
        <a:lstStyle/>
        <a:p>
          <a:pPr rtl="1"/>
          <a:endParaRPr lang="ar-EG" sz="1800" b="1"/>
        </a:p>
      </dgm:t>
    </dgm:pt>
    <dgm:pt modelId="{A28FE4AF-2434-46CC-AEA8-6893F52BE11D}">
      <dgm:prSet custT="1"/>
      <dgm:spPr>
        <a:ln>
          <a:solidFill>
            <a:srgbClr val="29B971"/>
          </a:solidFill>
        </a:ln>
      </dgm:spPr>
      <dgm:t>
        <a:bodyPr/>
        <a:lstStyle/>
        <a:p>
          <a:pPr rtl="1"/>
          <a:r>
            <a:rPr lang="ar-EG" sz="1400" b="1" dirty="0" smtClean="0"/>
            <a:t>مسئول للنظم والبرامج (العدد 2)</a:t>
          </a:r>
          <a:endParaRPr lang="ar-EG" sz="1400" b="1" dirty="0"/>
        </a:p>
      </dgm:t>
    </dgm:pt>
    <dgm:pt modelId="{5F133217-6EA6-474C-B44B-BAF2D209935B}" type="parTrans" cxnId="{9FB571CD-0BB0-458E-9889-2A799F37A2A3}">
      <dgm:prSet/>
      <dgm:spPr>
        <a:solidFill>
          <a:srgbClr val="29B971"/>
        </a:solidFill>
        <a:ln>
          <a:solidFill>
            <a:srgbClr val="29B971"/>
          </a:solidFill>
        </a:ln>
      </dgm:spPr>
      <dgm:t>
        <a:bodyPr/>
        <a:lstStyle/>
        <a:p>
          <a:pPr rtl="1"/>
          <a:endParaRPr lang="ar-EG" sz="1800" b="1"/>
        </a:p>
      </dgm:t>
    </dgm:pt>
    <dgm:pt modelId="{E18F404F-40BC-4AE4-9ADD-ACBC271F7FCC}" type="sibTrans" cxnId="{9FB571CD-0BB0-458E-9889-2A799F37A2A3}">
      <dgm:prSet/>
      <dgm:spPr/>
      <dgm:t>
        <a:bodyPr/>
        <a:lstStyle/>
        <a:p>
          <a:pPr rtl="1"/>
          <a:endParaRPr lang="ar-EG" sz="1800" b="1"/>
        </a:p>
      </dgm:t>
    </dgm:pt>
    <dgm:pt modelId="{73B88F19-07C8-4767-A1CD-F9A1CE89A9B2}">
      <dgm:prSet custT="1"/>
      <dgm:spPr>
        <a:ln>
          <a:solidFill>
            <a:srgbClr val="29B971"/>
          </a:solidFill>
        </a:ln>
      </dgm:spPr>
      <dgm:t>
        <a:bodyPr/>
        <a:lstStyle/>
        <a:p>
          <a:pPr rtl="1"/>
          <a:r>
            <a:rPr lang="ar-EG" sz="1400" b="1" dirty="0" smtClean="0"/>
            <a:t>فني شبكات        (العدد 1)</a:t>
          </a:r>
          <a:endParaRPr lang="ar-EG" sz="1400" b="1" dirty="0"/>
        </a:p>
      </dgm:t>
    </dgm:pt>
    <dgm:pt modelId="{A96A70AC-9082-404E-9CF0-3079E34E43C7}" type="parTrans" cxnId="{14DF7FB9-F6AE-4394-A1C9-911A7B033D82}">
      <dgm:prSet/>
      <dgm:spPr>
        <a:ln>
          <a:solidFill>
            <a:srgbClr val="29B971"/>
          </a:solidFill>
        </a:ln>
      </dgm:spPr>
      <dgm:t>
        <a:bodyPr/>
        <a:lstStyle/>
        <a:p>
          <a:pPr rtl="1"/>
          <a:endParaRPr lang="ar-EG" sz="1800" b="1"/>
        </a:p>
      </dgm:t>
    </dgm:pt>
    <dgm:pt modelId="{A5A3EA0E-B1CD-455D-99B5-C4619D840C8D}" type="sibTrans" cxnId="{14DF7FB9-F6AE-4394-A1C9-911A7B033D82}">
      <dgm:prSet/>
      <dgm:spPr/>
      <dgm:t>
        <a:bodyPr/>
        <a:lstStyle/>
        <a:p>
          <a:pPr rtl="1"/>
          <a:endParaRPr lang="ar-EG" sz="1800" b="1"/>
        </a:p>
      </dgm:t>
    </dgm:pt>
    <dgm:pt modelId="{D0AD09BC-92CA-4689-B2B5-6235C7B0AB8A}" type="pres">
      <dgm:prSet presAssocID="{0B537BC9-B53E-4A7A-8917-CA39878C347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EG"/>
        </a:p>
      </dgm:t>
    </dgm:pt>
    <dgm:pt modelId="{83113F18-972D-469E-B6F6-B7EA845BCC44}" type="pres">
      <dgm:prSet presAssocID="{D911BCEC-FBB5-431E-8E1E-8C7D79F0F815}" presName="hierRoot1" presStyleCnt="0"/>
      <dgm:spPr/>
    </dgm:pt>
    <dgm:pt modelId="{D5D7C209-8FFE-49DE-BA97-20FE0DE0459E}" type="pres">
      <dgm:prSet presAssocID="{D911BCEC-FBB5-431E-8E1E-8C7D79F0F815}" presName="composite" presStyleCnt="0"/>
      <dgm:spPr/>
    </dgm:pt>
    <dgm:pt modelId="{B41AAC03-DC2F-4F43-BE90-7418ADAA67E1}" type="pres">
      <dgm:prSet presAssocID="{D911BCEC-FBB5-431E-8E1E-8C7D79F0F815}" presName="background" presStyleLbl="node0" presStyleIdx="0" presStyleCnt="1"/>
      <dgm:spPr>
        <a:ln>
          <a:solidFill>
            <a:srgbClr val="29B971"/>
          </a:solidFill>
        </a:ln>
      </dgm:spPr>
      <dgm:t>
        <a:bodyPr/>
        <a:lstStyle/>
        <a:p>
          <a:endParaRPr lang="en-US"/>
        </a:p>
      </dgm:t>
    </dgm:pt>
    <dgm:pt modelId="{74FFA6F6-39EF-41CE-AD67-AD29698C4FE2}" type="pres">
      <dgm:prSet presAssocID="{D911BCEC-FBB5-431E-8E1E-8C7D79F0F815}" presName="text" presStyleLbl="fgAcc0" presStyleIdx="0" presStyleCnt="1" custLinFactY="-31845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09A6FB1A-4DD7-4663-9FD1-0DB4C2CEDE19}" type="pres">
      <dgm:prSet presAssocID="{D911BCEC-FBB5-431E-8E1E-8C7D79F0F815}" presName="hierChild2" presStyleCnt="0"/>
      <dgm:spPr/>
    </dgm:pt>
    <dgm:pt modelId="{990D9E65-F964-404F-A7D8-33D56E6BDF86}" type="pres">
      <dgm:prSet presAssocID="{5F133217-6EA6-474C-B44B-BAF2D209935B}" presName="Name10" presStyleLbl="parChTrans1D2" presStyleIdx="0" presStyleCnt="5"/>
      <dgm:spPr/>
      <dgm:t>
        <a:bodyPr/>
        <a:lstStyle/>
        <a:p>
          <a:pPr rtl="1"/>
          <a:endParaRPr lang="ar-EG"/>
        </a:p>
      </dgm:t>
    </dgm:pt>
    <dgm:pt modelId="{4D335563-1A90-4D81-ACC3-6A439280866E}" type="pres">
      <dgm:prSet presAssocID="{A28FE4AF-2434-46CC-AEA8-6893F52BE11D}" presName="hierRoot2" presStyleCnt="0"/>
      <dgm:spPr/>
    </dgm:pt>
    <dgm:pt modelId="{717BF4BA-1603-40DE-A822-FEE6B23BE547}" type="pres">
      <dgm:prSet presAssocID="{A28FE4AF-2434-46CC-AEA8-6893F52BE11D}" presName="composite2" presStyleCnt="0"/>
      <dgm:spPr/>
    </dgm:pt>
    <dgm:pt modelId="{976CC8CF-C2AF-4A66-A3BA-3F275AA33499}" type="pres">
      <dgm:prSet presAssocID="{A28FE4AF-2434-46CC-AEA8-6893F52BE11D}" presName="background2" presStyleLbl="node2" presStyleIdx="0" presStyleCnt="5"/>
      <dgm:spPr>
        <a:ln>
          <a:solidFill>
            <a:srgbClr val="29B971"/>
          </a:solidFill>
        </a:ln>
      </dgm:spPr>
      <dgm:t>
        <a:bodyPr/>
        <a:lstStyle/>
        <a:p>
          <a:endParaRPr lang="en-US"/>
        </a:p>
      </dgm:t>
    </dgm:pt>
    <dgm:pt modelId="{6EA1C04F-2C6C-4ED3-9E7A-9B227D5743D2}" type="pres">
      <dgm:prSet presAssocID="{A28FE4AF-2434-46CC-AEA8-6893F52BE11D}" presName="text2" presStyleLbl="fgAcc2" presStyleIdx="0" presStyleCnt="5" custLinFactY="-31845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ACD9F92C-9F80-4C55-8E34-6189ECFB1083}" type="pres">
      <dgm:prSet presAssocID="{A28FE4AF-2434-46CC-AEA8-6893F52BE11D}" presName="hierChild3" presStyleCnt="0"/>
      <dgm:spPr/>
    </dgm:pt>
    <dgm:pt modelId="{1643C748-699B-4B84-B955-A52822032BC5}" type="pres">
      <dgm:prSet presAssocID="{6F31F231-63BC-4DDD-947E-9F14087A2FA5}" presName="Name10" presStyleLbl="parChTrans1D2" presStyleIdx="1" presStyleCnt="5"/>
      <dgm:spPr/>
      <dgm:t>
        <a:bodyPr/>
        <a:lstStyle/>
        <a:p>
          <a:pPr rtl="1"/>
          <a:endParaRPr lang="ar-EG"/>
        </a:p>
      </dgm:t>
    </dgm:pt>
    <dgm:pt modelId="{2AFD8338-3074-44F8-805C-A0D88921BAD1}" type="pres">
      <dgm:prSet presAssocID="{943B46C6-830F-4354-ACD6-10D0A1FC4C3F}" presName="hierRoot2" presStyleCnt="0"/>
      <dgm:spPr/>
    </dgm:pt>
    <dgm:pt modelId="{F03CC001-C944-4EE7-A714-A7B1A97BFC70}" type="pres">
      <dgm:prSet presAssocID="{943B46C6-830F-4354-ACD6-10D0A1FC4C3F}" presName="composite2" presStyleCnt="0"/>
      <dgm:spPr/>
    </dgm:pt>
    <dgm:pt modelId="{EBB341C8-C36A-4320-AFBE-A534F1B9D532}" type="pres">
      <dgm:prSet presAssocID="{943B46C6-830F-4354-ACD6-10D0A1FC4C3F}" presName="background2" presStyleLbl="node2" presStyleIdx="1" presStyleCnt="5"/>
      <dgm:spPr>
        <a:ln>
          <a:solidFill>
            <a:srgbClr val="29B971"/>
          </a:solidFill>
        </a:ln>
      </dgm:spPr>
      <dgm:t>
        <a:bodyPr/>
        <a:lstStyle/>
        <a:p>
          <a:endParaRPr lang="en-US"/>
        </a:p>
      </dgm:t>
    </dgm:pt>
    <dgm:pt modelId="{58BD3916-A2A0-4B30-AC34-BD4BFD65E6A6}" type="pres">
      <dgm:prSet presAssocID="{943B46C6-830F-4354-ACD6-10D0A1FC4C3F}" presName="text2" presStyleLbl="fgAcc2" presStyleIdx="1" presStyleCnt="5" custLinFactY="-31845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C0E29E1E-B0A6-4407-BDF4-6036F5BE1533}" type="pres">
      <dgm:prSet presAssocID="{943B46C6-830F-4354-ACD6-10D0A1FC4C3F}" presName="hierChild3" presStyleCnt="0"/>
      <dgm:spPr/>
    </dgm:pt>
    <dgm:pt modelId="{E9B31A3A-813D-4FC5-BD1B-497C016E7B19}" type="pres">
      <dgm:prSet presAssocID="{0C597107-9E14-490A-BFE0-E1C780F41F09}" presName="Name10" presStyleLbl="parChTrans1D2" presStyleIdx="2" presStyleCnt="5"/>
      <dgm:spPr/>
      <dgm:t>
        <a:bodyPr/>
        <a:lstStyle/>
        <a:p>
          <a:pPr rtl="1"/>
          <a:endParaRPr lang="ar-EG"/>
        </a:p>
      </dgm:t>
    </dgm:pt>
    <dgm:pt modelId="{590274E8-1DF6-4AD4-8BDE-71B022258B95}" type="pres">
      <dgm:prSet presAssocID="{36B8DA62-D7B3-48E0-88D8-08D511486986}" presName="hierRoot2" presStyleCnt="0"/>
      <dgm:spPr/>
    </dgm:pt>
    <dgm:pt modelId="{F1DE0E22-CCFD-4B23-8B11-C4A20A8F05C0}" type="pres">
      <dgm:prSet presAssocID="{36B8DA62-D7B3-48E0-88D8-08D511486986}" presName="composite2" presStyleCnt="0"/>
      <dgm:spPr/>
    </dgm:pt>
    <dgm:pt modelId="{9468B276-E0C6-4EF7-BB71-1E327914F271}" type="pres">
      <dgm:prSet presAssocID="{36B8DA62-D7B3-48E0-88D8-08D511486986}" presName="background2" presStyleLbl="node2" presStyleIdx="2" presStyleCnt="5"/>
      <dgm:spPr>
        <a:ln>
          <a:solidFill>
            <a:srgbClr val="29B971"/>
          </a:solidFill>
        </a:ln>
      </dgm:spPr>
      <dgm:t>
        <a:bodyPr/>
        <a:lstStyle/>
        <a:p>
          <a:endParaRPr lang="en-US"/>
        </a:p>
      </dgm:t>
    </dgm:pt>
    <dgm:pt modelId="{B966478E-0721-4CEF-9981-978CE064FFA1}" type="pres">
      <dgm:prSet presAssocID="{36B8DA62-D7B3-48E0-88D8-08D511486986}" presName="text2" presStyleLbl="fgAcc2" presStyleIdx="2" presStyleCnt="5" custLinFactY="-31845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97624B38-EFFE-4D13-BAD0-1DE606440C6D}" type="pres">
      <dgm:prSet presAssocID="{36B8DA62-D7B3-48E0-88D8-08D511486986}" presName="hierChild3" presStyleCnt="0"/>
      <dgm:spPr/>
    </dgm:pt>
    <dgm:pt modelId="{CFABB6A0-99C0-4BA0-999A-3A9162D11DFA}" type="pres">
      <dgm:prSet presAssocID="{A96A70AC-9082-404E-9CF0-3079E34E43C7}" presName="Name10" presStyleLbl="parChTrans1D2" presStyleIdx="3" presStyleCnt="5"/>
      <dgm:spPr/>
      <dgm:t>
        <a:bodyPr/>
        <a:lstStyle/>
        <a:p>
          <a:pPr rtl="1"/>
          <a:endParaRPr lang="ar-EG"/>
        </a:p>
      </dgm:t>
    </dgm:pt>
    <dgm:pt modelId="{35191842-470B-4E0A-96CA-AE1B92FBA911}" type="pres">
      <dgm:prSet presAssocID="{73B88F19-07C8-4767-A1CD-F9A1CE89A9B2}" presName="hierRoot2" presStyleCnt="0"/>
      <dgm:spPr/>
    </dgm:pt>
    <dgm:pt modelId="{A3937677-5149-43EF-AEBD-395A67FBCAC6}" type="pres">
      <dgm:prSet presAssocID="{73B88F19-07C8-4767-A1CD-F9A1CE89A9B2}" presName="composite2" presStyleCnt="0"/>
      <dgm:spPr/>
    </dgm:pt>
    <dgm:pt modelId="{D4E13667-ABDB-407F-BDF1-BC6395A85159}" type="pres">
      <dgm:prSet presAssocID="{73B88F19-07C8-4767-A1CD-F9A1CE89A9B2}" presName="background2" presStyleLbl="node2" presStyleIdx="3" presStyleCnt="5"/>
      <dgm:spPr>
        <a:ln>
          <a:solidFill>
            <a:srgbClr val="29B971"/>
          </a:solidFill>
        </a:ln>
      </dgm:spPr>
      <dgm:t>
        <a:bodyPr/>
        <a:lstStyle/>
        <a:p>
          <a:endParaRPr lang="en-US"/>
        </a:p>
      </dgm:t>
    </dgm:pt>
    <dgm:pt modelId="{C6EB648A-2873-479B-B6ED-15C8A725F277}" type="pres">
      <dgm:prSet presAssocID="{73B88F19-07C8-4767-A1CD-F9A1CE89A9B2}" presName="text2" presStyleLbl="fgAcc2" presStyleIdx="3" presStyleCnt="5" custLinFactY="-31845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50D2B31D-CC78-4DA7-ACC9-43ACC0C44C2E}" type="pres">
      <dgm:prSet presAssocID="{73B88F19-07C8-4767-A1CD-F9A1CE89A9B2}" presName="hierChild3" presStyleCnt="0"/>
      <dgm:spPr/>
    </dgm:pt>
    <dgm:pt modelId="{7FDC4B80-D7E0-4EFF-9C72-052299EAA5EE}" type="pres">
      <dgm:prSet presAssocID="{30811992-5EFA-413B-88F7-EB5D43C80872}" presName="Name10" presStyleLbl="parChTrans1D2" presStyleIdx="4" presStyleCnt="5"/>
      <dgm:spPr/>
      <dgm:t>
        <a:bodyPr/>
        <a:lstStyle/>
        <a:p>
          <a:pPr rtl="1"/>
          <a:endParaRPr lang="ar-EG"/>
        </a:p>
      </dgm:t>
    </dgm:pt>
    <dgm:pt modelId="{9FACBF78-1A42-4188-B186-9CB9D9043681}" type="pres">
      <dgm:prSet presAssocID="{6CF6A3A4-172B-405E-973A-615EA1760DC8}" presName="hierRoot2" presStyleCnt="0"/>
      <dgm:spPr/>
    </dgm:pt>
    <dgm:pt modelId="{4F9B3225-2468-4C93-A3C8-7759F0823345}" type="pres">
      <dgm:prSet presAssocID="{6CF6A3A4-172B-405E-973A-615EA1760DC8}" presName="composite2" presStyleCnt="0"/>
      <dgm:spPr/>
    </dgm:pt>
    <dgm:pt modelId="{09672284-8B67-4456-BBB8-3AE2F098747A}" type="pres">
      <dgm:prSet presAssocID="{6CF6A3A4-172B-405E-973A-615EA1760DC8}" presName="background2" presStyleLbl="node2" presStyleIdx="4" presStyleCnt="5"/>
      <dgm:spPr>
        <a:ln>
          <a:solidFill>
            <a:srgbClr val="29B971"/>
          </a:solidFill>
        </a:ln>
      </dgm:spPr>
      <dgm:t>
        <a:bodyPr/>
        <a:lstStyle/>
        <a:p>
          <a:endParaRPr lang="en-US"/>
        </a:p>
      </dgm:t>
    </dgm:pt>
    <dgm:pt modelId="{50B7A5FF-D43E-4C23-BE6D-8D636F9E3CF3}" type="pres">
      <dgm:prSet presAssocID="{6CF6A3A4-172B-405E-973A-615EA1760DC8}" presName="text2" presStyleLbl="fgAcc2" presStyleIdx="4" presStyleCnt="5" custLinFactY="-31845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BB782125-1DEE-48EF-AFBB-4C8F1070587A}" type="pres">
      <dgm:prSet presAssocID="{6CF6A3A4-172B-405E-973A-615EA1760DC8}" presName="hierChild3" presStyleCnt="0"/>
      <dgm:spPr/>
    </dgm:pt>
  </dgm:ptLst>
  <dgm:cxnLst>
    <dgm:cxn modelId="{0B6D05F9-3EA1-46B5-A950-2D501D3570E5}" type="presOf" srcId="{943B46C6-830F-4354-ACD6-10D0A1FC4C3F}" destId="{58BD3916-A2A0-4B30-AC34-BD4BFD65E6A6}" srcOrd="0" destOrd="0" presId="urn:microsoft.com/office/officeart/2005/8/layout/hierarchy1"/>
    <dgm:cxn modelId="{F9120044-3A6E-4B91-9144-727BBF8AC6AE}" srcId="{D911BCEC-FBB5-431E-8E1E-8C7D79F0F815}" destId="{943B46C6-830F-4354-ACD6-10D0A1FC4C3F}" srcOrd="1" destOrd="0" parTransId="{6F31F231-63BC-4DDD-947E-9F14087A2FA5}" sibTransId="{C77B3A92-2BF3-478F-A3ED-ED1A9649781E}"/>
    <dgm:cxn modelId="{C7831CE4-41B3-4A97-B280-669B81CE608C}" srcId="{D911BCEC-FBB5-431E-8E1E-8C7D79F0F815}" destId="{6CF6A3A4-172B-405E-973A-615EA1760DC8}" srcOrd="4" destOrd="0" parTransId="{30811992-5EFA-413B-88F7-EB5D43C80872}" sibTransId="{1F3E582D-84E6-493F-BA38-CE352590A28B}"/>
    <dgm:cxn modelId="{14DF7FB9-F6AE-4394-A1C9-911A7B033D82}" srcId="{D911BCEC-FBB5-431E-8E1E-8C7D79F0F815}" destId="{73B88F19-07C8-4767-A1CD-F9A1CE89A9B2}" srcOrd="3" destOrd="0" parTransId="{A96A70AC-9082-404E-9CF0-3079E34E43C7}" sibTransId="{A5A3EA0E-B1CD-455D-99B5-C4619D840C8D}"/>
    <dgm:cxn modelId="{629771AB-AC6D-44B2-90A9-EE7935D74455}" type="presOf" srcId="{A96A70AC-9082-404E-9CF0-3079E34E43C7}" destId="{CFABB6A0-99C0-4BA0-999A-3A9162D11DFA}" srcOrd="0" destOrd="0" presId="urn:microsoft.com/office/officeart/2005/8/layout/hierarchy1"/>
    <dgm:cxn modelId="{8D5D219B-2F4D-4F06-953D-79AEA3110514}" srcId="{D911BCEC-FBB5-431E-8E1E-8C7D79F0F815}" destId="{36B8DA62-D7B3-48E0-88D8-08D511486986}" srcOrd="2" destOrd="0" parTransId="{0C597107-9E14-490A-BFE0-E1C780F41F09}" sibTransId="{B98262AF-EFCD-4E59-AE7D-90791E0673B2}"/>
    <dgm:cxn modelId="{1B6509B4-17F6-45A0-A912-8E33A80861E2}" type="presOf" srcId="{5F133217-6EA6-474C-B44B-BAF2D209935B}" destId="{990D9E65-F964-404F-A7D8-33D56E6BDF86}" srcOrd="0" destOrd="0" presId="urn:microsoft.com/office/officeart/2005/8/layout/hierarchy1"/>
    <dgm:cxn modelId="{66222939-6695-48E8-BB75-77B17DE6B326}" type="presOf" srcId="{A28FE4AF-2434-46CC-AEA8-6893F52BE11D}" destId="{6EA1C04F-2C6C-4ED3-9E7A-9B227D5743D2}" srcOrd="0" destOrd="0" presId="urn:microsoft.com/office/officeart/2005/8/layout/hierarchy1"/>
    <dgm:cxn modelId="{EA746D17-C7A4-47FF-ABE4-97D3B7ED99DB}" type="presOf" srcId="{D911BCEC-FBB5-431E-8E1E-8C7D79F0F815}" destId="{74FFA6F6-39EF-41CE-AD67-AD29698C4FE2}" srcOrd="0" destOrd="0" presId="urn:microsoft.com/office/officeart/2005/8/layout/hierarchy1"/>
    <dgm:cxn modelId="{17665F7D-1F38-415A-A8F4-37B53F212330}" srcId="{0B537BC9-B53E-4A7A-8917-CA39878C347B}" destId="{D911BCEC-FBB5-431E-8E1E-8C7D79F0F815}" srcOrd="0" destOrd="0" parTransId="{03061B0B-C8BB-45C5-948D-0D1843AB286B}" sibTransId="{AF9A120C-9870-4021-9E94-19491E3152B9}"/>
    <dgm:cxn modelId="{9F6940ED-77F2-4A1A-A205-4B1AC9C6EEE8}" type="presOf" srcId="{36B8DA62-D7B3-48E0-88D8-08D511486986}" destId="{B966478E-0721-4CEF-9981-978CE064FFA1}" srcOrd="0" destOrd="0" presId="urn:microsoft.com/office/officeart/2005/8/layout/hierarchy1"/>
    <dgm:cxn modelId="{5E5BF068-8855-468E-8D6D-941A6D0E4270}" type="presOf" srcId="{6CF6A3A4-172B-405E-973A-615EA1760DC8}" destId="{50B7A5FF-D43E-4C23-BE6D-8D636F9E3CF3}" srcOrd="0" destOrd="0" presId="urn:microsoft.com/office/officeart/2005/8/layout/hierarchy1"/>
    <dgm:cxn modelId="{DB82DCCE-0F5B-47D4-BAF1-B2C019EF2686}" type="presOf" srcId="{73B88F19-07C8-4767-A1CD-F9A1CE89A9B2}" destId="{C6EB648A-2873-479B-B6ED-15C8A725F277}" srcOrd="0" destOrd="0" presId="urn:microsoft.com/office/officeart/2005/8/layout/hierarchy1"/>
    <dgm:cxn modelId="{DDD2A4CF-129D-4EF0-9B56-C880C81BA77B}" type="presOf" srcId="{6F31F231-63BC-4DDD-947E-9F14087A2FA5}" destId="{1643C748-699B-4B84-B955-A52822032BC5}" srcOrd="0" destOrd="0" presId="urn:microsoft.com/office/officeart/2005/8/layout/hierarchy1"/>
    <dgm:cxn modelId="{82DEB45A-46D2-4FB8-AC0A-9B04439C4D26}" type="presOf" srcId="{30811992-5EFA-413B-88F7-EB5D43C80872}" destId="{7FDC4B80-D7E0-4EFF-9C72-052299EAA5EE}" srcOrd="0" destOrd="0" presId="urn:microsoft.com/office/officeart/2005/8/layout/hierarchy1"/>
    <dgm:cxn modelId="{9FB571CD-0BB0-458E-9889-2A799F37A2A3}" srcId="{D911BCEC-FBB5-431E-8E1E-8C7D79F0F815}" destId="{A28FE4AF-2434-46CC-AEA8-6893F52BE11D}" srcOrd="0" destOrd="0" parTransId="{5F133217-6EA6-474C-B44B-BAF2D209935B}" sibTransId="{E18F404F-40BC-4AE4-9ADD-ACBC271F7FCC}"/>
    <dgm:cxn modelId="{35B45FF6-3813-4FB7-A9C6-F9AD99BE9445}" type="presOf" srcId="{0B537BC9-B53E-4A7A-8917-CA39878C347B}" destId="{D0AD09BC-92CA-4689-B2B5-6235C7B0AB8A}" srcOrd="0" destOrd="0" presId="urn:microsoft.com/office/officeart/2005/8/layout/hierarchy1"/>
    <dgm:cxn modelId="{B918F0F3-EBB9-4D43-869F-64EB8F5A841B}" type="presOf" srcId="{0C597107-9E14-490A-BFE0-E1C780F41F09}" destId="{E9B31A3A-813D-4FC5-BD1B-497C016E7B19}" srcOrd="0" destOrd="0" presId="urn:microsoft.com/office/officeart/2005/8/layout/hierarchy1"/>
    <dgm:cxn modelId="{D871929A-443A-4D70-931C-EF4A8FD1CC2B}" type="presParOf" srcId="{D0AD09BC-92CA-4689-B2B5-6235C7B0AB8A}" destId="{83113F18-972D-469E-B6F6-B7EA845BCC44}" srcOrd="0" destOrd="0" presId="urn:microsoft.com/office/officeart/2005/8/layout/hierarchy1"/>
    <dgm:cxn modelId="{E37950B9-6031-4B66-9980-A42E697AE613}" type="presParOf" srcId="{83113F18-972D-469E-B6F6-B7EA845BCC44}" destId="{D5D7C209-8FFE-49DE-BA97-20FE0DE0459E}" srcOrd="0" destOrd="0" presId="urn:microsoft.com/office/officeart/2005/8/layout/hierarchy1"/>
    <dgm:cxn modelId="{81B854D1-9063-43A0-A6C7-BC5F97D9553D}" type="presParOf" srcId="{D5D7C209-8FFE-49DE-BA97-20FE0DE0459E}" destId="{B41AAC03-DC2F-4F43-BE90-7418ADAA67E1}" srcOrd="0" destOrd="0" presId="urn:microsoft.com/office/officeart/2005/8/layout/hierarchy1"/>
    <dgm:cxn modelId="{5073A34D-BB80-4B44-B67D-8A2B3036E4C2}" type="presParOf" srcId="{D5D7C209-8FFE-49DE-BA97-20FE0DE0459E}" destId="{74FFA6F6-39EF-41CE-AD67-AD29698C4FE2}" srcOrd="1" destOrd="0" presId="urn:microsoft.com/office/officeart/2005/8/layout/hierarchy1"/>
    <dgm:cxn modelId="{D7657610-1973-4145-850D-3B828C4AFEF4}" type="presParOf" srcId="{83113F18-972D-469E-B6F6-B7EA845BCC44}" destId="{09A6FB1A-4DD7-4663-9FD1-0DB4C2CEDE19}" srcOrd="1" destOrd="0" presId="urn:microsoft.com/office/officeart/2005/8/layout/hierarchy1"/>
    <dgm:cxn modelId="{AF653D7C-360F-49A4-9F2D-3E936CD81F98}" type="presParOf" srcId="{09A6FB1A-4DD7-4663-9FD1-0DB4C2CEDE19}" destId="{990D9E65-F964-404F-A7D8-33D56E6BDF86}" srcOrd="0" destOrd="0" presId="urn:microsoft.com/office/officeart/2005/8/layout/hierarchy1"/>
    <dgm:cxn modelId="{2BED5B1D-3295-4054-A247-B5A7513A2D30}" type="presParOf" srcId="{09A6FB1A-4DD7-4663-9FD1-0DB4C2CEDE19}" destId="{4D335563-1A90-4D81-ACC3-6A439280866E}" srcOrd="1" destOrd="0" presId="urn:microsoft.com/office/officeart/2005/8/layout/hierarchy1"/>
    <dgm:cxn modelId="{26425117-A24F-4728-9BCD-0CC754111A01}" type="presParOf" srcId="{4D335563-1A90-4D81-ACC3-6A439280866E}" destId="{717BF4BA-1603-40DE-A822-FEE6B23BE547}" srcOrd="0" destOrd="0" presId="urn:microsoft.com/office/officeart/2005/8/layout/hierarchy1"/>
    <dgm:cxn modelId="{1821AAB5-7F3D-4250-9BF6-0586564ECE50}" type="presParOf" srcId="{717BF4BA-1603-40DE-A822-FEE6B23BE547}" destId="{976CC8CF-C2AF-4A66-A3BA-3F275AA33499}" srcOrd="0" destOrd="0" presId="urn:microsoft.com/office/officeart/2005/8/layout/hierarchy1"/>
    <dgm:cxn modelId="{7D745815-0ADE-4CCD-A271-AC06041167F2}" type="presParOf" srcId="{717BF4BA-1603-40DE-A822-FEE6B23BE547}" destId="{6EA1C04F-2C6C-4ED3-9E7A-9B227D5743D2}" srcOrd="1" destOrd="0" presId="urn:microsoft.com/office/officeart/2005/8/layout/hierarchy1"/>
    <dgm:cxn modelId="{ED2DAAE3-F022-4240-85E8-560D222B1B67}" type="presParOf" srcId="{4D335563-1A90-4D81-ACC3-6A439280866E}" destId="{ACD9F92C-9F80-4C55-8E34-6189ECFB1083}" srcOrd="1" destOrd="0" presId="urn:microsoft.com/office/officeart/2005/8/layout/hierarchy1"/>
    <dgm:cxn modelId="{6CB92A71-BD47-4A04-9D7E-CFDE676B85AB}" type="presParOf" srcId="{09A6FB1A-4DD7-4663-9FD1-0DB4C2CEDE19}" destId="{1643C748-699B-4B84-B955-A52822032BC5}" srcOrd="2" destOrd="0" presId="urn:microsoft.com/office/officeart/2005/8/layout/hierarchy1"/>
    <dgm:cxn modelId="{87FC95DB-2B8C-4663-8E96-481EAD63F4E2}" type="presParOf" srcId="{09A6FB1A-4DD7-4663-9FD1-0DB4C2CEDE19}" destId="{2AFD8338-3074-44F8-805C-A0D88921BAD1}" srcOrd="3" destOrd="0" presId="urn:microsoft.com/office/officeart/2005/8/layout/hierarchy1"/>
    <dgm:cxn modelId="{3446EE54-C5BF-4A1D-8308-7BA32FBDF9C3}" type="presParOf" srcId="{2AFD8338-3074-44F8-805C-A0D88921BAD1}" destId="{F03CC001-C944-4EE7-A714-A7B1A97BFC70}" srcOrd="0" destOrd="0" presId="urn:microsoft.com/office/officeart/2005/8/layout/hierarchy1"/>
    <dgm:cxn modelId="{EC8EEE8B-58DF-426D-A12C-875BCFADA804}" type="presParOf" srcId="{F03CC001-C944-4EE7-A714-A7B1A97BFC70}" destId="{EBB341C8-C36A-4320-AFBE-A534F1B9D532}" srcOrd="0" destOrd="0" presId="urn:microsoft.com/office/officeart/2005/8/layout/hierarchy1"/>
    <dgm:cxn modelId="{86679056-7DBC-4B83-8E06-A66EDAAD3047}" type="presParOf" srcId="{F03CC001-C944-4EE7-A714-A7B1A97BFC70}" destId="{58BD3916-A2A0-4B30-AC34-BD4BFD65E6A6}" srcOrd="1" destOrd="0" presId="urn:microsoft.com/office/officeart/2005/8/layout/hierarchy1"/>
    <dgm:cxn modelId="{3D99C007-844A-4F5D-988E-76460447BF3E}" type="presParOf" srcId="{2AFD8338-3074-44F8-805C-A0D88921BAD1}" destId="{C0E29E1E-B0A6-4407-BDF4-6036F5BE1533}" srcOrd="1" destOrd="0" presId="urn:microsoft.com/office/officeart/2005/8/layout/hierarchy1"/>
    <dgm:cxn modelId="{42B51906-3313-4492-B4BA-4B474563B961}" type="presParOf" srcId="{09A6FB1A-4DD7-4663-9FD1-0DB4C2CEDE19}" destId="{E9B31A3A-813D-4FC5-BD1B-497C016E7B19}" srcOrd="4" destOrd="0" presId="urn:microsoft.com/office/officeart/2005/8/layout/hierarchy1"/>
    <dgm:cxn modelId="{B045D0AD-85A1-4805-8D21-47386D5BDB5D}" type="presParOf" srcId="{09A6FB1A-4DD7-4663-9FD1-0DB4C2CEDE19}" destId="{590274E8-1DF6-4AD4-8BDE-71B022258B95}" srcOrd="5" destOrd="0" presId="urn:microsoft.com/office/officeart/2005/8/layout/hierarchy1"/>
    <dgm:cxn modelId="{EFD5B21E-C400-49FC-944C-56EFE19845B8}" type="presParOf" srcId="{590274E8-1DF6-4AD4-8BDE-71B022258B95}" destId="{F1DE0E22-CCFD-4B23-8B11-C4A20A8F05C0}" srcOrd="0" destOrd="0" presId="urn:microsoft.com/office/officeart/2005/8/layout/hierarchy1"/>
    <dgm:cxn modelId="{E924F3D3-3F88-45D2-AEC3-41B7550135CC}" type="presParOf" srcId="{F1DE0E22-CCFD-4B23-8B11-C4A20A8F05C0}" destId="{9468B276-E0C6-4EF7-BB71-1E327914F271}" srcOrd="0" destOrd="0" presId="urn:microsoft.com/office/officeart/2005/8/layout/hierarchy1"/>
    <dgm:cxn modelId="{51A9D8F7-CA5F-4C32-93F4-C836ECD79D1D}" type="presParOf" srcId="{F1DE0E22-CCFD-4B23-8B11-C4A20A8F05C0}" destId="{B966478E-0721-4CEF-9981-978CE064FFA1}" srcOrd="1" destOrd="0" presId="urn:microsoft.com/office/officeart/2005/8/layout/hierarchy1"/>
    <dgm:cxn modelId="{E957B506-0BF7-4A1E-9748-9F0DA68E753E}" type="presParOf" srcId="{590274E8-1DF6-4AD4-8BDE-71B022258B95}" destId="{97624B38-EFFE-4D13-BAD0-1DE606440C6D}" srcOrd="1" destOrd="0" presId="urn:microsoft.com/office/officeart/2005/8/layout/hierarchy1"/>
    <dgm:cxn modelId="{990E00ED-C67D-44FB-93F6-704366F3ACCA}" type="presParOf" srcId="{09A6FB1A-4DD7-4663-9FD1-0DB4C2CEDE19}" destId="{CFABB6A0-99C0-4BA0-999A-3A9162D11DFA}" srcOrd="6" destOrd="0" presId="urn:microsoft.com/office/officeart/2005/8/layout/hierarchy1"/>
    <dgm:cxn modelId="{9A9FE7BA-C7E1-449C-B871-774A1267FF12}" type="presParOf" srcId="{09A6FB1A-4DD7-4663-9FD1-0DB4C2CEDE19}" destId="{35191842-470B-4E0A-96CA-AE1B92FBA911}" srcOrd="7" destOrd="0" presId="urn:microsoft.com/office/officeart/2005/8/layout/hierarchy1"/>
    <dgm:cxn modelId="{E6AADCFC-8290-4C27-A488-EE36C7241D44}" type="presParOf" srcId="{35191842-470B-4E0A-96CA-AE1B92FBA911}" destId="{A3937677-5149-43EF-AEBD-395A67FBCAC6}" srcOrd="0" destOrd="0" presId="urn:microsoft.com/office/officeart/2005/8/layout/hierarchy1"/>
    <dgm:cxn modelId="{69C5329F-BC04-4A32-AA6A-AA170582614B}" type="presParOf" srcId="{A3937677-5149-43EF-AEBD-395A67FBCAC6}" destId="{D4E13667-ABDB-407F-BDF1-BC6395A85159}" srcOrd="0" destOrd="0" presId="urn:microsoft.com/office/officeart/2005/8/layout/hierarchy1"/>
    <dgm:cxn modelId="{6AFDCE57-164B-4EF1-B9B9-F06DF8F6055E}" type="presParOf" srcId="{A3937677-5149-43EF-AEBD-395A67FBCAC6}" destId="{C6EB648A-2873-479B-B6ED-15C8A725F277}" srcOrd="1" destOrd="0" presId="urn:microsoft.com/office/officeart/2005/8/layout/hierarchy1"/>
    <dgm:cxn modelId="{87B52641-12AD-4416-9C46-F0A75DB54CA3}" type="presParOf" srcId="{35191842-470B-4E0A-96CA-AE1B92FBA911}" destId="{50D2B31D-CC78-4DA7-ACC9-43ACC0C44C2E}" srcOrd="1" destOrd="0" presId="urn:microsoft.com/office/officeart/2005/8/layout/hierarchy1"/>
    <dgm:cxn modelId="{FDB14672-A7E4-42FE-9244-CF1BF2E94B53}" type="presParOf" srcId="{09A6FB1A-4DD7-4663-9FD1-0DB4C2CEDE19}" destId="{7FDC4B80-D7E0-4EFF-9C72-052299EAA5EE}" srcOrd="8" destOrd="0" presId="urn:microsoft.com/office/officeart/2005/8/layout/hierarchy1"/>
    <dgm:cxn modelId="{43A7A63B-31C6-4402-B976-A3AA3655B2D5}" type="presParOf" srcId="{09A6FB1A-4DD7-4663-9FD1-0DB4C2CEDE19}" destId="{9FACBF78-1A42-4188-B186-9CB9D9043681}" srcOrd="9" destOrd="0" presId="urn:microsoft.com/office/officeart/2005/8/layout/hierarchy1"/>
    <dgm:cxn modelId="{419A4A63-A5C1-41B5-9D25-85AD3765E0AD}" type="presParOf" srcId="{9FACBF78-1A42-4188-B186-9CB9D9043681}" destId="{4F9B3225-2468-4C93-A3C8-7759F0823345}" srcOrd="0" destOrd="0" presId="urn:microsoft.com/office/officeart/2005/8/layout/hierarchy1"/>
    <dgm:cxn modelId="{6B830DD5-BE63-402C-A556-04AB19CF0AC4}" type="presParOf" srcId="{4F9B3225-2468-4C93-A3C8-7759F0823345}" destId="{09672284-8B67-4456-BBB8-3AE2F098747A}" srcOrd="0" destOrd="0" presId="urn:microsoft.com/office/officeart/2005/8/layout/hierarchy1"/>
    <dgm:cxn modelId="{78FB5F36-406C-4574-913B-803E53F396A1}" type="presParOf" srcId="{4F9B3225-2468-4C93-A3C8-7759F0823345}" destId="{50B7A5FF-D43E-4C23-BE6D-8D636F9E3CF3}" srcOrd="1" destOrd="0" presId="urn:microsoft.com/office/officeart/2005/8/layout/hierarchy1"/>
    <dgm:cxn modelId="{B27AF9C0-5351-4830-849C-61E5C29495CD}" type="presParOf" srcId="{9FACBF78-1A42-4188-B186-9CB9D9043681}" destId="{BB782125-1DEE-48EF-AFBB-4C8F1070587A}" srcOrd="1" destOrd="0" presId="urn:microsoft.com/office/officeart/2005/8/layout/hierarchy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537BC9-B53E-4A7A-8917-CA39878C347B}" type="doc">
      <dgm:prSet loTypeId="urn:microsoft.com/office/officeart/2005/8/layout/hierarchy1" loCatId="hierarchy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pPr rtl="1"/>
          <a:endParaRPr lang="ar-EG"/>
        </a:p>
      </dgm:t>
    </dgm:pt>
    <dgm:pt modelId="{D911BCEC-FBB5-431E-8E1E-8C7D79F0F815}">
      <dgm:prSet phldrT="[Text]" custT="1"/>
      <dgm:spPr>
        <a:ln>
          <a:solidFill>
            <a:srgbClr val="29B971"/>
          </a:solidFill>
        </a:ln>
      </dgm:spPr>
      <dgm:t>
        <a:bodyPr/>
        <a:lstStyle/>
        <a:p>
          <a:pPr rtl="1"/>
          <a:r>
            <a:rPr lang="ar-EG" sz="1400" b="1" dirty="0" smtClean="0"/>
            <a:t>فريق العمل</a:t>
          </a:r>
          <a:endParaRPr lang="ar-EG" sz="1400" b="1" dirty="0"/>
        </a:p>
      </dgm:t>
    </dgm:pt>
    <dgm:pt modelId="{03061B0B-C8BB-45C5-948D-0D1843AB286B}" type="parTrans" cxnId="{17665F7D-1F38-415A-A8F4-37B53F212330}">
      <dgm:prSet/>
      <dgm:spPr/>
      <dgm:t>
        <a:bodyPr/>
        <a:lstStyle/>
        <a:p>
          <a:pPr rtl="1"/>
          <a:endParaRPr lang="ar-EG" sz="1800" b="1"/>
        </a:p>
      </dgm:t>
    </dgm:pt>
    <dgm:pt modelId="{AF9A120C-9870-4021-9E94-19491E3152B9}" type="sibTrans" cxnId="{17665F7D-1F38-415A-A8F4-37B53F212330}">
      <dgm:prSet/>
      <dgm:spPr/>
      <dgm:t>
        <a:bodyPr/>
        <a:lstStyle/>
        <a:p>
          <a:pPr rtl="1"/>
          <a:endParaRPr lang="ar-EG" sz="1800" b="1"/>
        </a:p>
      </dgm:t>
    </dgm:pt>
    <dgm:pt modelId="{36B8DA62-D7B3-48E0-88D8-08D511486986}">
      <dgm:prSet phldrT="[Text]" custT="1"/>
      <dgm:spPr>
        <a:ln>
          <a:solidFill>
            <a:srgbClr val="29B971"/>
          </a:solidFill>
        </a:ln>
      </dgm:spPr>
      <dgm:t>
        <a:bodyPr/>
        <a:lstStyle/>
        <a:p>
          <a:pPr rtl="1"/>
          <a:r>
            <a:rPr lang="ar-EG" sz="1400" b="1" dirty="0" smtClean="0"/>
            <a:t>محرر للبوابة الإلكترونية (العدد 1)</a:t>
          </a:r>
          <a:endParaRPr lang="ar-EG" sz="1400" b="1" dirty="0"/>
        </a:p>
      </dgm:t>
    </dgm:pt>
    <dgm:pt modelId="{0C597107-9E14-490A-BFE0-E1C780F41F09}" type="parTrans" cxnId="{8D5D219B-2F4D-4F06-953D-79AEA3110514}">
      <dgm:prSet/>
      <dgm:spPr>
        <a:ln>
          <a:solidFill>
            <a:srgbClr val="29B971"/>
          </a:solidFill>
        </a:ln>
      </dgm:spPr>
      <dgm:t>
        <a:bodyPr/>
        <a:lstStyle/>
        <a:p>
          <a:pPr rtl="1"/>
          <a:endParaRPr lang="ar-EG" sz="1800" b="1"/>
        </a:p>
      </dgm:t>
    </dgm:pt>
    <dgm:pt modelId="{B98262AF-EFCD-4E59-AE7D-90791E0673B2}" type="sibTrans" cxnId="{8D5D219B-2F4D-4F06-953D-79AEA3110514}">
      <dgm:prSet/>
      <dgm:spPr/>
      <dgm:t>
        <a:bodyPr/>
        <a:lstStyle/>
        <a:p>
          <a:pPr rtl="1"/>
          <a:endParaRPr lang="ar-EG" sz="1800" b="1"/>
        </a:p>
      </dgm:t>
    </dgm:pt>
    <dgm:pt modelId="{6CF6A3A4-172B-405E-973A-615EA1760DC8}">
      <dgm:prSet phldrT="[Text]" custT="1"/>
      <dgm:spPr>
        <a:ln>
          <a:solidFill>
            <a:srgbClr val="29B971"/>
          </a:solidFill>
        </a:ln>
      </dgm:spPr>
      <dgm:t>
        <a:bodyPr/>
        <a:lstStyle/>
        <a:p>
          <a:pPr rtl="1"/>
          <a:r>
            <a:rPr lang="ar-EG" sz="1400" b="1" dirty="0" smtClean="0"/>
            <a:t>مهندس شبكات (العدد 1)</a:t>
          </a:r>
          <a:endParaRPr lang="ar-EG" sz="1400" b="1" dirty="0"/>
        </a:p>
      </dgm:t>
    </dgm:pt>
    <dgm:pt modelId="{30811992-5EFA-413B-88F7-EB5D43C80872}" type="parTrans" cxnId="{C7831CE4-41B3-4A97-B280-669B81CE608C}">
      <dgm:prSet/>
      <dgm:spPr>
        <a:ln>
          <a:solidFill>
            <a:srgbClr val="29B971"/>
          </a:solidFill>
        </a:ln>
      </dgm:spPr>
      <dgm:t>
        <a:bodyPr/>
        <a:lstStyle/>
        <a:p>
          <a:pPr rtl="1"/>
          <a:endParaRPr lang="ar-EG" sz="1800" b="1"/>
        </a:p>
      </dgm:t>
    </dgm:pt>
    <dgm:pt modelId="{1F3E582D-84E6-493F-BA38-CE352590A28B}" type="sibTrans" cxnId="{C7831CE4-41B3-4A97-B280-669B81CE608C}">
      <dgm:prSet/>
      <dgm:spPr/>
      <dgm:t>
        <a:bodyPr/>
        <a:lstStyle/>
        <a:p>
          <a:pPr rtl="1"/>
          <a:endParaRPr lang="ar-EG" sz="1800" b="1"/>
        </a:p>
      </dgm:t>
    </dgm:pt>
    <dgm:pt modelId="{943B46C6-830F-4354-ACD6-10D0A1FC4C3F}">
      <dgm:prSet custT="1"/>
      <dgm:spPr>
        <a:ln>
          <a:solidFill>
            <a:srgbClr val="29B971"/>
          </a:solidFill>
        </a:ln>
      </dgm:spPr>
      <dgm:t>
        <a:bodyPr/>
        <a:lstStyle/>
        <a:p>
          <a:pPr rtl="1"/>
          <a:r>
            <a:rPr lang="ar-EG" sz="1400" b="1" dirty="0" smtClean="0"/>
            <a:t>مسئول دعم لنظام المعلومات الإدارية (العدد 1)</a:t>
          </a:r>
          <a:endParaRPr lang="ar-EG" sz="1400" b="1" dirty="0"/>
        </a:p>
      </dgm:t>
    </dgm:pt>
    <dgm:pt modelId="{6F31F231-63BC-4DDD-947E-9F14087A2FA5}" type="parTrans" cxnId="{F9120044-3A6E-4B91-9144-727BBF8AC6AE}">
      <dgm:prSet/>
      <dgm:spPr>
        <a:ln>
          <a:solidFill>
            <a:srgbClr val="29B971"/>
          </a:solidFill>
        </a:ln>
      </dgm:spPr>
      <dgm:t>
        <a:bodyPr/>
        <a:lstStyle/>
        <a:p>
          <a:pPr rtl="1"/>
          <a:endParaRPr lang="ar-EG" sz="1800" b="1"/>
        </a:p>
      </dgm:t>
    </dgm:pt>
    <dgm:pt modelId="{C77B3A92-2BF3-478F-A3ED-ED1A9649781E}" type="sibTrans" cxnId="{F9120044-3A6E-4B91-9144-727BBF8AC6AE}">
      <dgm:prSet/>
      <dgm:spPr/>
      <dgm:t>
        <a:bodyPr/>
        <a:lstStyle/>
        <a:p>
          <a:pPr rtl="1"/>
          <a:endParaRPr lang="ar-EG" sz="1800" b="1"/>
        </a:p>
      </dgm:t>
    </dgm:pt>
    <dgm:pt modelId="{A28FE4AF-2434-46CC-AEA8-6893F52BE11D}">
      <dgm:prSet custT="1"/>
      <dgm:spPr>
        <a:ln>
          <a:solidFill>
            <a:srgbClr val="29B971"/>
          </a:solidFill>
        </a:ln>
      </dgm:spPr>
      <dgm:t>
        <a:bodyPr/>
        <a:lstStyle/>
        <a:p>
          <a:pPr rtl="1"/>
          <a:r>
            <a:rPr lang="ar-EG" sz="1400" b="1" dirty="0" smtClean="0"/>
            <a:t>مسئول للنظم والبرامج (العدد 2)</a:t>
          </a:r>
          <a:endParaRPr lang="ar-EG" sz="1400" b="1" dirty="0"/>
        </a:p>
      </dgm:t>
    </dgm:pt>
    <dgm:pt modelId="{5F133217-6EA6-474C-B44B-BAF2D209935B}" type="parTrans" cxnId="{9FB571CD-0BB0-458E-9889-2A799F37A2A3}">
      <dgm:prSet/>
      <dgm:spPr>
        <a:solidFill>
          <a:srgbClr val="29B971"/>
        </a:solidFill>
        <a:ln>
          <a:solidFill>
            <a:srgbClr val="29B971"/>
          </a:solidFill>
        </a:ln>
      </dgm:spPr>
      <dgm:t>
        <a:bodyPr/>
        <a:lstStyle/>
        <a:p>
          <a:pPr rtl="1"/>
          <a:endParaRPr lang="ar-EG" sz="1800" b="1"/>
        </a:p>
      </dgm:t>
    </dgm:pt>
    <dgm:pt modelId="{E18F404F-40BC-4AE4-9ADD-ACBC271F7FCC}" type="sibTrans" cxnId="{9FB571CD-0BB0-458E-9889-2A799F37A2A3}">
      <dgm:prSet/>
      <dgm:spPr/>
      <dgm:t>
        <a:bodyPr/>
        <a:lstStyle/>
        <a:p>
          <a:pPr rtl="1"/>
          <a:endParaRPr lang="ar-EG" sz="1800" b="1"/>
        </a:p>
      </dgm:t>
    </dgm:pt>
    <dgm:pt modelId="{73B88F19-07C8-4767-A1CD-F9A1CE89A9B2}">
      <dgm:prSet custT="1"/>
      <dgm:spPr>
        <a:ln>
          <a:solidFill>
            <a:srgbClr val="29B971"/>
          </a:solidFill>
        </a:ln>
      </dgm:spPr>
      <dgm:t>
        <a:bodyPr/>
        <a:lstStyle/>
        <a:p>
          <a:pPr rtl="1"/>
          <a:r>
            <a:rPr lang="ar-EG" sz="1400" b="1" dirty="0" smtClean="0"/>
            <a:t>فني شبكات        (العدد 1)</a:t>
          </a:r>
          <a:endParaRPr lang="ar-EG" sz="1400" b="1" dirty="0"/>
        </a:p>
      </dgm:t>
    </dgm:pt>
    <dgm:pt modelId="{A96A70AC-9082-404E-9CF0-3079E34E43C7}" type="parTrans" cxnId="{14DF7FB9-F6AE-4394-A1C9-911A7B033D82}">
      <dgm:prSet/>
      <dgm:spPr>
        <a:ln>
          <a:solidFill>
            <a:srgbClr val="29B971"/>
          </a:solidFill>
        </a:ln>
      </dgm:spPr>
      <dgm:t>
        <a:bodyPr/>
        <a:lstStyle/>
        <a:p>
          <a:pPr rtl="1"/>
          <a:endParaRPr lang="ar-EG" sz="1800" b="1"/>
        </a:p>
      </dgm:t>
    </dgm:pt>
    <dgm:pt modelId="{A5A3EA0E-B1CD-455D-99B5-C4619D840C8D}" type="sibTrans" cxnId="{14DF7FB9-F6AE-4394-A1C9-911A7B033D82}">
      <dgm:prSet/>
      <dgm:spPr/>
      <dgm:t>
        <a:bodyPr/>
        <a:lstStyle/>
        <a:p>
          <a:pPr rtl="1"/>
          <a:endParaRPr lang="ar-EG" sz="1800" b="1"/>
        </a:p>
      </dgm:t>
    </dgm:pt>
    <dgm:pt modelId="{D0AD09BC-92CA-4689-B2B5-6235C7B0AB8A}" type="pres">
      <dgm:prSet presAssocID="{0B537BC9-B53E-4A7A-8917-CA39878C347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EG"/>
        </a:p>
      </dgm:t>
    </dgm:pt>
    <dgm:pt modelId="{83113F18-972D-469E-B6F6-B7EA845BCC44}" type="pres">
      <dgm:prSet presAssocID="{D911BCEC-FBB5-431E-8E1E-8C7D79F0F815}" presName="hierRoot1" presStyleCnt="0"/>
      <dgm:spPr/>
    </dgm:pt>
    <dgm:pt modelId="{D5D7C209-8FFE-49DE-BA97-20FE0DE0459E}" type="pres">
      <dgm:prSet presAssocID="{D911BCEC-FBB5-431E-8E1E-8C7D79F0F815}" presName="composite" presStyleCnt="0"/>
      <dgm:spPr/>
    </dgm:pt>
    <dgm:pt modelId="{B41AAC03-DC2F-4F43-BE90-7418ADAA67E1}" type="pres">
      <dgm:prSet presAssocID="{D911BCEC-FBB5-431E-8E1E-8C7D79F0F815}" presName="background" presStyleLbl="node0" presStyleIdx="0" presStyleCnt="1"/>
      <dgm:spPr>
        <a:ln>
          <a:solidFill>
            <a:srgbClr val="29B971"/>
          </a:solidFill>
        </a:ln>
      </dgm:spPr>
      <dgm:t>
        <a:bodyPr/>
        <a:lstStyle/>
        <a:p>
          <a:endParaRPr lang="en-US"/>
        </a:p>
      </dgm:t>
    </dgm:pt>
    <dgm:pt modelId="{74FFA6F6-39EF-41CE-AD67-AD29698C4FE2}" type="pres">
      <dgm:prSet presAssocID="{D911BCEC-FBB5-431E-8E1E-8C7D79F0F815}" presName="text" presStyleLbl="fgAcc0" presStyleIdx="0" presStyleCnt="1" custLinFactY="-29126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09A6FB1A-4DD7-4663-9FD1-0DB4C2CEDE19}" type="pres">
      <dgm:prSet presAssocID="{D911BCEC-FBB5-431E-8E1E-8C7D79F0F815}" presName="hierChild2" presStyleCnt="0"/>
      <dgm:spPr/>
    </dgm:pt>
    <dgm:pt modelId="{990D9E65-F964-404F-A7D8-33D56E6BDF86}" type="pres">
      <dgm:prSet presAssocID="{5F133217-6EA6-474C-B44B-BAF2D209935B}" presName="Name10" presStyleLbl="parChTrans1D2" presStyleIdx="0" presStyleCnt="5"/>
      <dgm:spPr/>
      <dgm:t>
        <a:bodyPr/>
        <a:lstStyle/>
        <a:p>
          <a:pPr rtl="1"/>
          <a:endParaRPr lang="ar-EG"/>
        </a:p>
      </dgm:t>
    </dgm:pt>
    <dgm:pt modelId="{4D335563-1A90-4D81-ACC3-6A439280866E}" type="pres">
      <dgm:prSet presAssocID="{A28FE4AF-2434-46CC-AEA8-6893F52BE11D}" presName="hierRoot2" presStyleCnt="0"/>
      <dgm:spPr/>
    </dgm:pt>
    <dgm:pt modelId="{717BF4BA-1603-40DE-A822-FEE6B23BE547}" type="pres">
      <dgm:prSet presAssocID="{A28FE4AF-2434-46CC-AEA8-6893F52BE11D}" presName="composite2" presStyleCnt="0"/>
      <dgm:spPr/>
    </dgm:pt>
    <dgm:pt modelId="{976CC8CF-C2AF-4A66-A3BA-3F275AA33499}" type="pres">
      <dgm:prSet presAssocID="{A28FE4AF-2434-46CC-AEA8-6893F52BE11D}" presName="background2" presStyleLbl="node2" presStyleIdx="0" presStyleCnt="5"/>
      <dgm:spPr>
        <a:ln>
          <a:solidFill>
            <a:srgbClr val="29B971"/>
          </a:solidFill>
        </a:ln>
      </dgm:spPr>
      <dgm:t>
        <a:bodyPr/>
        <a:lstStyle/>
        <a:p>
          <a:endParaRPr lang="en-US"/>
        </a:p>
      </dgm:t>
    </dgm:pt>
    <dgm:pt modelId="{6EA1C04F-2C6C-4ED3-9E7A-9B227D5743D2}" type="pres">
      <dgm:prSet presAssocID="{A28FE4AF-2434-46CC-AEA8-6893F52BE11D}" presName="text2" presStyleLbl="fgAcc2" presStyleIdx="0" presStyleCnt="5" custLinFactY="-31845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ACD9F92C-9F80-4C55-8E34-6189ECFB1083}" type="pres">
      <dgm:prSet presAssocID="{A28FE4AF-2434-46CC-AEA8-6893F52BE11D}" presName="hierChild3" presStyleCnt="0"/>
      <dgm:spPr/>
    </dgm:pt>
    <dgm:pt modelId="{1643C748-699B-4B84-B955-A52822032BC5}" type="pres">
      <dgm:prSet presAssocID="{6F31F231-63BC-4DDD-947E-9F14087A2FA5}" presName="Name10" presStyleLbl="parChTrans1D2" presStyleIdx="1" presStyleCnt="5"/>
      <dgm:spPr/>
      <dgm:t>
        <a:bodyPr/>
        <a:lstStyle/>
        <a:p>
          <a:pPr rtl="1"/>
          <a:endParaRPr lang="ar-EG"/>
        </a:p>
      </dgm:t>
    </dgm:pt>
    <dgm:pt modelId="{2AFD8338-3074-44F8-805C-A0D88921BAD1}" type="pres">
      <dgm:prSet presAssocID="{943B46C6-830F-4354-ACD6-10D0A1FC4C3F}" presName="hierRoot2" presStyleCnt="0"/>
      <dgm:spPr/>
    </dgm:pt>
    <dgm:pt modelId="{F03CC001-C944-4EE7-A714-A7B1A97BFC70}" type="pres">
      <dgm:prSet presAssocID="{943B46C6-830F-4354-ACD6-10D0A1FC4C3F}" presName="composite2" presStyleCnt="0"/>
      <dgm:spPr/>
    </dgm:pt>
    <dgm:pt modelId="{EBB341C8-C36A-4320-AFBE-A534F1B9D532}" type="pres">
      <dgm:prSet presAssocID="{943B46C6-830F-4354-ACD6-10D0A1FC4C3F}" presName="background2" presStyleLbl="node2" presStyleIdx="1" presStyleCnt="5"/>
      <dgm:spPr>
        <a:ln>
          <a:solidFill>
            <a:srgbClr val="29B971"/>
          </a:solidFill>
        </a:ln>
      </dgm:spPr>
      <dgm:t>
        <a:bodyPr/>
        <a:lstStyle/>
        <a:p>
          <a:endParaRPr lang="en-US"/>
        </a:p>
      </dgm:t>
    </dgm:pt>
    <dgm:pt modelId="{58BD3916-A2A0-4B30-AC34-BD4BFD65E6A6}" type="pres">
      <dgm:prSet presAssocID="{943B46C6-830F-4354-ACD6-10D0A1FC4C3F}" presName="text2" presStyleLbl="fgAcc2" presStyleIdx="1" presStyleCnt="5" custLinFactY="-31845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C0E29E1E-B0A6-4407-BDF4-6036F5BE1533}" type="pres">
      <dgm:prSet presAssocID="{943B46C6-830F-4354-ACD6-10D0A1FC4C3F}" presName="hierChild3" presStyleCnt="0"/>
      <dgm:spPr/>
    </dgm:pt>
    <dgm:pt modelId="{E9B31A3A-813D-4FC5-BD1B-497C016E7B19}" type="pres">
      <dgm:prSet presAssocID="{0C597107-9E14-490A-BFE0-E1C780F41F09}" presName="Name10" presStyleLbl="parChTrans1D2" presStyleIdx="2" presStyleCnt="5"/>
      <dgm:spPr/>
      <dgm:t>
        <a:bodyPr/>
        <a:lstStyle/>
        <a:p>
          <a:pPr rtl="1"/>
          <a:endParaRPr lang="ar-EG"/>
        </a:p>
      </dgm:t>
    </dgm:pt>
    <dgm:pt modelId="{590274E8-1DF6-4AD4-8BDE-71B022258B95}" type="pres">
      <dgm:prSet presAssocID="{36B8DA62-D7B3-48E0-88D8-08D511486986}" presName="hierRoot2" presStyleCnt="0"/>
      <dgm:spPr/>
    </dgm:pt>
    <dgm:pt modelId="{F1DE0E22-CCFD-4B23-8B11-C4A20A8F05C0}" type="pres">
      <dgm:prSet presAssocID="{36B8DA62-D7B3-48E0-88D8-08D511486986}" presName="composite2" presStyleCnt="0"/>
      <dgm:spPr/>
    </dgm:pt>
    <dgm:pt modelId="{9468B276-E0C6-4EF7-BB71-1E327914F271}" type="pres">
      <dgm:prSet presAssocID="{36B8DA62-D7B3-48E0-88D8-08D511486986}" presName="background2" presStyleLbl="node2" presStyleIdx="2" presStyleCnt="5"/>
      <dgm:spPr>
        <a:ln>
          <a:solidFill>
            <a:srgbClr val="29B971"/>
          </a:solidFill>
        </a:ln>
      </dgm:spPr>
      <dgm:t>
        <a:bodyPr/>
        <a:lstStyle/>
        <a:p>
          <a:endParaRPr lang="en-US"/>
        </a:p>
      </dgm:t>
    </dgm:pt>
    <dgm:pt modelId="{B966478E-0721-4CEF-9981-978CE064FFA1}" type="pres">
      <dgm:prSet presAssocID="{36B8DA62-D7B3-48E0-88D8-08D511486986}" presName="text2" presStyleLbl="fgAcc2" presStyleIdx="2" presStyleCnt="5" custLinFactY="-31845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97624B38-EFFE-4D13-BAD0-1DE606440C6D}" type="pres">
      <dgm:prSet presAssocID="{36B8DA62-D7B3-48E0-88D8-08D511486986}" presName="hierChild3" presStyleCnt="0"/>
      <dgm:spPr/>
    </dgm:pt>
    <dgm:pt modelId="{CFABB6A0-99C0-4BA0-999A-3A9162D11DFA}" type="pres">
      <dgm:prSet presAssocID="{A96A70AC-9082-404E-9CF0-3079E34E43C7}" presName="Name10" presStyleLbl="parChTrans1D2" presStyleIdx="3" presStyleCnt="5"/>
      <dgm:spPr/>
      <dgm:t>
        <a:bodyPr/>
        <a:lstStyle/>
        <a:p>
          <a:pPr rtl="1"/>
          <a:endParaRPr lang="ar-EG"/>
        </a:p>
      </dgm:t>
    </dgm:pt>
    <dgm:pt modelId="{35191842-470B-4E0A-96CA-AE1B92FBA911}" type="pres">
      <dgm:prSet presAssocID="{73B88F19-07C8-4767-A1CD-F9A1CE89A9B2}" presName="hierRoot2" presStyleCnt="0"/>
      <dgm:spPr/>
    </dgm:pt>
    <dgm:pt modelId="{A3937677-5149-43EF-AEBD-395A67FBCAC6}" type="pres">
      <dgm:prSet presAssocID="{73B88F19-07C8-4767-A1CD-F9A1CE89A9B2}" presName="composite2" presStyleCnt="0"/>
      <dgm:spPr/>
    </dgm:pt>
    <dgm:pt modelId="{D4E13667-ABDB-407F-BDF1-BC6395A85159}" type="pres">
      <dgm:prSet presAssocID="{73B88F19-07C8-4767-A1CD-F9A1CE89A9B2}" presName="background2" presStyleLbl="node2" presStyleIdx="3" presStyleCnt="5"/>
      <dgm:spPr>
        <a:ln>
          <a:solidFill>
            <a:srgbClr val="29B971"/>
          </a:solidFill>
        </a:ln>
      </dgm:spPr>
      <dgm:t>
        <a:bodyPr/>
        <a:lstStyle/>
        <a:p>
          <a:endParaRPr lang="en-US"/>
        </a:p>
      </dgm:t>
    </dgm:pt>
    <dgm:pt modelId="{C6EB648A-2873-479B-B6ED-15C8A725F277}" type="pres">
      <dgm:prSet presAssocID="{73B88F19-07C8-4767-A1CD-F9A1CE89A9B2}" presName="text2" presStyleLbl="fgAcc2" presStyleIdx="3" presStyleCnt="5" custLinFactY="-31845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50D2B31D-CC78-4DA7-ACC9-43ACC0C44C2E}" type="pres">
      <dgm:prSet presAssocID="{73B88F19-07C8-4767-A1CD-F9A1CE89A9B2}" presName="hierChild3" presStyleCnt="0"/>
      <dgm:spPr/>
    </dgm:pt>
    <dgm:pt modelId="{7FDC4B80-D7E0-4EFF-9C72-052299EAA5EE}" type="pres">
      <dgm:prSet presAssocID="{30811992-5EFA-413B-88F7-EB5D43C80872}" presName="Name10" presStyleLbl="parChTrans1D2" presStyleIdx="4" presStyleCnt="5"/>
      <dgm:spPr/>
      <dgm:t>
        <a:bodyPr/>
        <a:lstStyle/>
        <a:p>
          <a:pPr rtl="1"/>
          <a:endParaRPr lang="ar-EG"/>
        </a:p>
      </dgm:t>
    </dgm:pt>
    <dgm:pt modelId="{9FACBF78-1A42-4188-B186-9CB9D9043681}" type="pres">
      <dgm:prSet presAssocID="{6CF6A3A4-172B-405E-973A-615EA1760DC8}" presName="hierRoot2" presStyleCnt="0"/>
      <dgm:spPr/>
    </dgm:pt>
    <dgm:pt modelId="{4F9B3225-2468-4C93-A3C8-7759F0823345}" type="pres">
      <dgm:prSet presAssocID="{6CF6A3A4-172B-405E-973A-615EA1760DC8}" presName="composite2" presStyleCnt="0"/>
      <dgm:spPr/>
    </dgm:pt>
    <dgm:pt modelId="{09672284-8B67-4456-BBB8-3AE2F098747A}" type="pres">
      <dgm:prSet presAssocID="{6CF6A3A4-172B-405E-973A-615EA1760DC8}" presName="background2" presStyleLbl="node2" presStyleIdx="4" presStyleCnt="5"/>
      <dgm:spPr>
        <a:ln>
          <a:solidFill>
            <a:srgbClr val="29B971"/>
          </a:solidFill>
        </a:ln>
      </dgm:spPr>
      <dgm:t>
        <a:bodyPr/>
        <a:lstStyle/>
        <a:p>
          <a:endParaRPr lang="en-US"/>
        </a:p>
      </dgm:t>
    </dgm:pt>
    <dgm:pt modelId="{50B7A5FF-D43E-4C23-BE6D-8D636F9E3CF3}" type="pres">
      <dgm:prSet presAssocID="{6CF6A3A4-172B-405E-973A-615EA1760DC8}" presName="text2" presStyleLbl="fgAcc2" presStyleIdx="4" presStyleCnt="5" custLinFactY="-31845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BB782125-1DEE-48EF-AFBB-4C8F1070587A}" type="pres">
      <dgm:prSet presAssocID="{6CF6A3A4-172B-405E-973A-615EA1760DC8}" presName="hierChild3" presStyleCnt="0"/>
      <dgm:spPr/>
    </dgm:pt>
  </dgm:ptLst>
  <dgm:cxnLst>
    <dgm:cxn modelId="{99D1F775-1DAC-41BB-9FEA-A485C6D69992}" type="presOf" srcId="{0B537BC9-B53E-4A7A-8917-CA39878C347B}" destId="{D0AD09BC-92CA-4689-B2B5-6235C7B0AB8A}" srcOrd="0" destOrd="0" presId="urn:microsoft.com/office/officeart/2005/8/layout/hierarchy1"/>
    <dgm:cxn modelId="{9757D005-C879-47F6-9B67-78CA09705D48}" type="presOf" srcId="{A28FE4AF-2434-46CC-AEA8-6893F52BE11D}" destId="{6EA1C04F-2C6C-4ED3-9E7A-9B227D5743D2}" srcOrd="0" destOrd="0" presId="urn:microsoft.com/office/officeart/2005/8/layout/hierarchy1"/>
    <dgm:cxn modelId="{F9120044-3A6E-4B91-9144-727BBF8AC6AE}" srcId="{D911BCEC-FBB5-431E-8E1E-8C7D79F0F815}" destId="{943B46C6-830F-4354-ACD6-10D0A1FC4C3F}" srcOrd="1" destOrd="0" parTransId="{6F31F231-63BC-4DDD-947E-9F14087A2FA5}" sibTransId="{C77B3A92-2BF3-478F-A3ED-ED1A9649781E}"/>
    <dgm:cxn modelId="{895414B9-EE24-4A50-B75E-1DD7AE323259}" type="presOf" srcId="{30811992-5EFA-413B-88F7-EB5D43C80872}" destId="{7FDC4B80-D7E0-4EFF-9C72-052299EAA5EE}" srcOrd="0" destOrd="0" presId="urn:microsoft.com/office/officeart/2005/8/layout/hierarchy1"/>
    <dgm:cxn modelId="{9C0D3DA2-1BDA-446D-9CDF-B466456F1034}" type="presOf" srcId="{D911BCEC-FBB5-431E-8E1E-8C7D79F0F815}" destId="{74FFA6F6-39EF-41CE-AD67-AD29698C4FE2}" srcOrd="0" destOrd="0" presId="urn:microsoft.com/office/officeart/2005/8/layout/hierarchy1"/>
    <dgm:cxn modelId="{C7831CE4-41B3-4A97-B280-669B81CE608C}" srcId="{D911BCEC-FBB5-431E-8E1E-8C7D79F0F815}" destId="{6CF6A3A4-172B-405E-973A-615EA1760DC8}" srcOrd="4" destOrd="0" parTransId="{30811992-5EFA-413B-88F7-EB5D43C80872}" sibTransId="{1F3E582D-84E6-493F-BA38-CE352590A28B}"/>
    <dgm:cxn modelId="{14DF7FB9-F6AE-4394-A1C9-911A7B033D82}" srcId="{D911BCEC-FBB5-431E-8E1E-8C7D79F0F815}" destId="{73B88F19-07C8-4767-A1CD-F9A1CE89A9B2}" srcOrd="3" destOrd="0" parTransId="{A96A70AC-9082-404E-9CF0-3079E34E43C7}" sibTransId="{A5A3EA0E-B1CD-455D-99B5-C4619D840C8D}"/>
    <dgm:cxn modelId="{8D5D219B-2F4D-4F06-953D-79AEA3110514}" srcId="{D911BCEC-FBB5-431E-8E1E-8C7D79F0F815}" destId="{36B8DA62-D7B3-48E0-88D8-08D511486986}" srcOrd="2" destOrd="0" parTransId="{0C597107-9E14-490A-BFE0-E1C780F41F09}" sibTransId="{B98262AF-EFCD-4E59-AE7D-90791E0673B2}"/>
    <dgm:cxn modelId="{23A7D2F8-72E2-4FB1-811C-9161A199D573}" type="presOf" srcId="{943B46C6-830F-4354-ACD6-10D0A1FC4C3F}" destId="{58BD3916-A2A0-4B30-AC34-BD4BFD65E6A6}" srcOrd="0" destOrd="0" presId="urn:microsoft.com/office/officeart/2005/8/layout/hierarchy1"/>
    <dgm:cxn modelId="{5B94B97C-188C-4D3B-8AFC-C800AB9E1A82}" type="presOf" srcId="{5F133217-6EA6-474C-B44B-BAF2D209935B}" destId="{990D9E65-F964-404F-A7D8-33D56E6BDF86}" srcOrd="0" destOrd="0" presId="urn:microsoft.com/office/officeart/2005/8/layout/hierarchy1"/>
    <dgm:cxn modelId="{17665F7D-1F38-415A-A8F4-37B53F212330}" srcId="{0B537BC9-B53E-4A7A-8917-CA39878C347B}" destId="{D911BCEC-FBB5-431E-8E1E-8C7D79F0F815}" srcOrd="0" destOrd="0" parTransId="{03061B0B-C8BB-45C5-948D-0D1843AB286B}" sibTransId="{AF9A120C-9870-4021-9E94-19491E3152B9}"/>
    <dgm:cxn modelId="{DB9230EB-9162-428B-A583-21F4F68A90EE}" type="presOf" srcId="{A96A70AC-9082-404E-9CF0-3079E34E43C7}" destId="{CFABB6A0-99C0-4BA0-999A-3A9162D11DFA}" srcOrd="0" destOrd="0" presId="urn:microsoft.com/office/officeart/2005/8/layout/hierarchy1"/>
    <dgm:cxn modelId="{E783BEE1-E84E-4D36-B40A-4D1F5DF6D4DC}" type="presOf" srcId="{6CF6A3A4-172B-405E-973A-615EA1760DC8}" destId="{50B7A5FF-D43E-4C23-BE6D-8D636F9E3CF3}" srcOrd="0" destOrd="0" presId="urn:microsoft.com/office/officeart/2005/8/layout/hierarchy1"/>
    <dgm:cxn modelId="{3CFDCC5A-37B0-4380-B4CF-EA1F20DD79E4}" type="presOf" srcId="{36B8DA62-D7B3-48E0-88D8-08D511486986}" destId="{B966478E-0721-4CEF-9981-978CE064FFA1}" srcOrd="0" destOrd="0" presId="urn:microsoft.com/office/officeart/2005/8/layout/hierarchy1"/>
    <dgm:cxn modelId="{EB7D4691-0A96-4EA9-B546-6B6BCC19625E}" type="presOf" srcId="{6F31F231-63BC-4DDD-947E-9F14087A2FA5}" destId="{1643C748-699B-4B84-B955-A52822032BC5}" srcOrd="0" destOrd="0" presId="urn:microsoft.com/office/officeart/2005/8/layout/hierarchy1"/>
    <dgm:cxn modelId="{9FB571CD-0BB0-458E-9889-2A799F37A2A3}" srcId="{D911BCEC-FBB5-431E-8E1E-8C7D79F0F815}" destId="{A28FE4AF-2434-46CC-AEA8-6893F52BE11D}" srcOrd="0" destOrd="0" parTransId="{5F133217-6EA6-474C-B44B-BAF2D209935B}" sibTransId="{E18F404F-40BC-4AE4-9ADD-ACBC271F7FCC}"/>
    <dgm:cxn modelId="{D4870CC3-E21F-410D-AD13-1C7E41D9791A}" type="presOf" srcId="{0C597107-9E14-490A-BFE0-E1C780F41F09}" destId="{E9B31A3A-813D-4FC5-BD1B-497C016E7B19}" srcOrd="0" destOrd="0" presId="urn:microsoft.com/office/officeart/2005/8/layout/hierarchy1"/>
    <dgm:cxn modelId="{C989E291-0F49-4E8D-AD03-7C31C521573C}" type="presOf" srcId="{73B88F19-07C8-4767-A1CD-F9A1CE89A9B2}" destId="{C6EB648A-2873-479B-B6ED-15C8A725F277}" srcOrd="0" destOrd="0" presId="urn:microsoft.com/office/officeart/2005/8/layout/hierarchy1"/>
    <dgm:cxn modelId="{C39FDFFB-089F-459A-8CCE-C84B2B719C97}" type="presParOf" srcId="{D0AD09BC-92CA-4689-B2B5-6235C7B0AB8A}" destId="{83113F18-972D-469E-B6F6-B7EA845BCC44}" srcOrd="0" destOrd="0" presId="urn:microsoft.com/office/officeart/2005/8/layout/hierarchy1"/>
    <dgm:cxn modelId="{1E8D0078-DDE2-4101-8AA9-A26FD95C625A}" type="presParOf" srcId="{83113F18-972D-469E-B6F6-B7EA845BCC44}" destId="{D5D7C209-8FFE-49DE-BA97-20FE0DE0459E}" srcOrd="0" destOrd="0" presId="urn:microsoft.com/office/officeart/2005/8/layout/hierarchy1"/>
    <dgm:cxn modelId="{FEAB76C3-0006-41F8-82EF-523D58DBE301}" type="presParOf" srcId="{D5D7C209-8FFE-49DE-BA97-20FE0DE0459E}" destId="{B41AAC03-DC2F-4F43-BE90-7418ADAA67E1}" srcOrd="0" destOrd="0" presId="urn:microsoft.com/office/officeart/2005/8/layout/hierarchy1"/>
    <dgm:cxn modelId="{0407BB86-54A6-4307-A7CC-6946DF4A71C4}" type="presParOf" srcId="{D5D7C209-8FFE-49DE-BA97-20FE0DE0459E}" destId="{74FFA6F6-39EF-41CE-AD67-AD29698C4FE2}" srcOrd="1" destOrd="0" presId="urn:microsoft.com/office/officeart/2005/8/layout/hierarchy1"/>
    <dgm:cxn modelId="{525C6A39-50B3-42F3-99BA-B8F5C3319C48}" type="presParOf" srcId="{83113F18-972D-469E-B6F6-B7EA845BCC44}" destId="{09A6FB1A-4DD7-4663-9FD1-0DB4C2CEDE19}" srcOrd="1" destOrd="0" presId="urn:microsoft.com/office/officeart/2005/8/layout/hierarchy1"/>
    <dgm:cxn modelId="{1E3D3149-3ED3-4A6C-B380-D6E3EBE0815D}" type="presParOf" srcId="{09A6FB1A-4DD7-4663-9FD1-0DB4C2CEDE19}" destId="{990D9E65-F964-404F-A7D8-33D56E6BDF86}" srcOrd="0" destOrd="0" presId="urn:microsoft.com/office/officeart/2005/8/layout/hierarchy1"/>
    <dgm:cxn modelId="{DC5E9B49-BD7F-46CA-8400-37A431699696}" type="presParOf" srcId="{09A6FB1A-4DD7-4663-9FD1-0DB4C2CEDE19}" destId="{4D335563-1A90-4D81-ACC3-6A439280866E}" srcOrd="1" destOrd="0" presId="urn:microsoft.com/office/officeart/2005/8/layout/hierarchy1"/>
    <dgm:cxn modelId="{FD274EE0-9771-43BB-834C-603E55DA693D}" type="presParOf" srcId="{4D335563-1A90-4D81-ACC3-6A439280866E}" destId="{717BF4BA-1603-40DE-A822-FEE6B23BE547}" srcOrd="0" destOrd="0" presId="urn:microsoft.com/office/officeart/2005/8/layout/hierarchy1"/>
    <dgm:cxn modelId="{4E320872-F12A-4394-893A-7FD4CC462D14}" type="presParOf" srcId="{717BF4BA-1603-40DE-A822-FEE6B23BE547}" destId="{976CC8CF-C2AF-4A66-A3BA-3F275AA33499}" srcOrd="0" destOrd="0" presId="urn:microsoft.com/office/officeart/2005/8/layout/hierarchy1"/>
    <dgm:cxn modelId="{D18859E9-D44E-46D8-9C97-1733562454BA}" type="presParOf" srcId="{717BF4BA-1603-40DE-A822-FEE6B23BE547}" destId="{6EA1C04F-2C6C-4ED3-9E7A-9B227D5743D2}" srcOrd="1" destOrd="0" presId="urn:microsoft.com/office/officeart/2005/8/layout/hierarchy1"/>
    <dgm:cxn modelId="{4C50562D-DE2F-434C-AE74-005F56B76C9B}" type="presParOf" srcId="{4D335563-1A90-4D81-ACC3-6A439280866E}" destId="{ACD9F92C-9F80-4C55-8E34-6189ECFB1083}" srcOrd="1" destOrd="0" presId="urn:microsoft.com/office/officeart/2005/8/layout/hierarchy1"/>
    <dgm:cxn modelId="{FCACE487-EA92-4D4D-858E-EDEEF000A0B4}" type="presParOf" srcId="{09A6FB1A-4DD7-4663-9FD1-0DB4C2CEDE19}" destId="{1643C748-699B-4B84-B955-A52822032BC5}" srcOrd="2" destOrd="0" presId="urn:microsoft.com/office/officeart/2005/8/layout/hierarchy1"/>
    <dgm:cxn modelId="{7FE72616-E05C-4E58-9351-404692263278}" type="presParOf" srcId="{09A6FB1A-4DD7-4663-9FD1-0DB4C2CEDE19}" destId="{2AFD8338-3074-44F8-805C-A0D88921BAD1}" srcOrd="3" destOrd="0" presId="urn:microsoft.com/office/officeart/2005/8/layout/hierarchy1"/>
    <dgm:cxn modelId="{66202E62-6A47-4ECE-8F3E-60617812A2A7}" type="presParOf" srcId="{2AFD8338-3074-44F8-805C-A0D88921BAD1}" destId="{F03CC001-C944-4EE7-A714-A7B1A97BFC70}" srcOrd="0" destOrd="0" presId="urn:microsoft.com/office/officeart/2005/8/layout/hierarchy1"/>
    <dgm:cxn modelId="{F4B9D1D0-A127-46A4-816D-18ADBCAF165D}" type="presParOf" srcId="{F03CC001-C944-4EE7-A714-A7B1A97BFC70}" destId="{EBB341C8-C36A-4320-AFBE-A534F1B9D532}" srcOrd="0" destOrd="0" presId="urn:microsoft.com/office/officeart/2005/8/layout/hierarchy1"/>
    <dgm:cxn modelId="{9A7DCF85-F61E-4865-88CD-9590D4C33DCA}" type="presParOf" srcId="{F03CC001-C944-4EE7-A714-A7B1A97BFC70}" destId="{58BD3916-A2A0-4B30-AC34-BD4BFD65E6A6}" srcOrd="1" destOrd="0" presId="urn:microsoft.com/office/officeart/2005/8/layout/hierarchy1"/>
    <dgm:cxn modelId="{2A273DB9-68F3-482F-9960-BDD511226274}" type="presParOf" srcId="{2AFD8338-3074-44F8-805C-A0D88921BAD1}" destId="{C0E29E1E-B0A6-4407-BDF4-6036F5BE1533}" srcOrd="1" destOrd="0" presId="urn:microsoft.com/office/officeart/2005/8/layout/hierarchy1"/>
    <dgm:cxn modelId="{12EF912B-7357-42B6-8E57-B79EE9523B1E}" type="presParOf" srcId="{09A6FB1A-4DD7-4663-9FD1-0DB4C2CEDE19}" destId="{E9B31A3A-813D-4FC5-BD1B-497C016E7B19}" srcOrd="4" destOrd="0" presId="urn:microsoft.com/office/officeart/2005/8/layout/hierarchy1"/>
    <dgm:cxn modelId="{BB3B9AD3-5341-4268-862E-347887D06B85}" type="presParOf" srcId="{09A6FB1A-4DD7-4663-9FD1-0DB4C2CEDE19}" destId="{590274E8-1DF6-4AD4-8BDE-71B022258B95}" srcOrd="5" destOrd="0" presId="urn:microsoft.com/office/officeart/2005/8/layout/hierarchy1"/>
    <dgm:cxn modelId="{D2AEA643-6906-4105-88E8-F958FA0EEDE8}" type="presParOf" srcId="{590274E8-1DF6-4AD4-8BDE-71B022258B95}" destId="{F1DE0E22-CCFD-4B23-8B11-C4A20A8F05C0}" srcOrd="0" destOrd="0" presId="urn:microsoft.com/office/officeart/2005/8/layout/hierarchy1"/>
    <dgm:cxn modelId="{449539A8-4C9B-4DA9-8DFD-8B2FCD0AABDE}" type="presParOf" srcId="{F1DE0E22-CCFD-4B23-8B11-C4A20A8F05C0}" destId="{9468B276-E0C6-4EF7-BB71-1E327914F271}" srcOrd="0" destOrd="0" presId="urn:microsoft.com/office/officeart/2005/8/layout/hierarchy1"/>
    <dgm:cxn modelId="{16D16FC5-684B-421B-BC9A-B23C3A02B904}" type="presParOf" srcId="{F1DE0E22-CCFD-4B23-8B11-C4A20A8F05C0}" destId="{B966478E-0721-4CEF-9981-978CE064FFA1}" srcOrd="1" destOrd="0" presId="urn:microsoft.com/office/officeart/2005/8/layout/hierarchy1"/>
    <dgm:cxn modelId="{5DA7E077-E90C-4B5E-9C30-2E4D57B6543D}" type="presParOf" srcId="{590274E8-1DF6-4AD4-8BDE-71B022258B95}" destId="{97624B38-EFFE-4D13-BAD0-1DE606440C6D}" srcOrd="1" destOrd="0" presId="urn:microsoft.com/office/officeart/2005/8/layout/hierarchy1"/>
    <dgm:cxn modelId="{F55EEA9D-10D1-4201-A028-F4158A3FC410}" type="presParOf" srcId="{09A6FB1A-4DD7-4663-9FD1-0DB4C2CEDE19}" destId="{CFABB6A0-99C0-4BA0-999A-3A9162D11DFA}" srcOrd="6" destOrd="0" presId="urn:microsoft.com/office/officeart/2005/8/layout/hierarchy1"/>
    <dgm:cxn modelId="{D87F58A2-66FC-4548-A53A-E2B6F5D2414F}" type="presParOf" srcId="{09A6FB1A-4DD7-4663-9FD1-0DB4C2CEDE19}" destId="{35191842-470B-4E0A-96CA-AE1B92FBA911}" srcOrd="7" destOrd="0" presId="urn:microsoft.com/office/officeart/2005/8/layout/hierarchy1"/>
    <dgm:cxn modelId="{0BB55EB7-0124-455A-8DBD-4C4FA051C5F8}" type="presParOf" srcId="{35191842-470B-4E0A-96CA-AE1B92FBA911}" destId="{A3937677-5149-43EF-AEBD-395A67FBCAC6}" srcOrd="0" destOrd="0" presId="urn:microsoft.com/office/officeart/2005/8/layout/hierarchy1"/>
    <dgm:cxn modelId="{E6F38D50-2DD2-4117-B1C3-66EA1BA918D2}" type="presParOf" srcId="{A3937677-5149-43EF-AEBD-395A67FBCAC6}" destId="{D4E13667-ABDB-407F-BDF1-BC6395A85159}" srcOrd="0" destOrd="0" presId="urn:microsoft.com/office/officeart/2005/8/layout/hierarchy1"/>
    <dgm:cxn modelId="{E2506B97-E7E7-4AE9-B82B-BAE72C7BDDB2}" type="presParOf" srcId="{A3937677-5149-43EF-AEBD-395A67FBCAC6}" destId="{C6EB648A-2873-479B-B6ED-15C8A725F277}" srcOrd="1" destOrd="0" presId="urn:microsoft.com/office/officeart/2005/8/layout/hierarchy1"/>
    <dgm:cxn modelId="{39F05D04-B438-425C-BD96-611AA8977979}" type="presParOf" srcId="{35191842-470B-4E0A-96CA-AE1B92FBA911}" destId="{50D2B31D-CC78-4DA7-ACC9-43ACC0C44C2E}" srcOrd="1" destOrd="0" presId="urn:microsoft.com/office/officeart/2005/8/layout/hierarchy1"/>
    <dgm:cxn modelId="{89FAD93A-6FCC-4E78-A1CD-EC0BC23EE806}" type="presParOf" srcId="{09A6FB1A-4DD7-4663-9FD1-0DB4C2CEDE19}" destId="{7FDC4B80-D7E0-4EFF-9C72-052299EAA5EE}" srcOrd="8" destOrd="0" presId="urn:microsoft.com/office/officeart/2005/8/layout/hierarchy1"/>
    <dgm:cxn modelId="{85F8A97B-A4BB-48C9-955C-245AD82B5B1C}" type="presParOf" srcId="{09A6FB1A-4DD7-4663-9FD1-0DB4C2CEDE19}" destId="{9FACBF78-1A42-4188-B186-9CB9D9043681}" srcOrd="9" destOrd="0" presId="urn:microsoft.com/office/officeart/2005/8/layout/hierarchy1"/>
    <dgm:cxn modelId="{67A27F6E-1CCE-43AA-8AA1-2052527BC98A}" type="presParOf" srcId="{9FACBF78-1A42-4188-B186-9CB9D9043681}" destId="{4F9B3225-2468-4C93-A3C8-7759F0823345}" srcOrd="0" destOrd="0" presId="urn:microsoft.com/office/officeart/2005/8/layout/hierarchy1"/>
    <dgm:cxn modelId="{E8E6A4D1-A450-4C1D-BA71-0B00B44780AA}" type="presParOf" srcId="{4F9B3225-2468-4C93-A3C8-7759F0823345}" destId="{09672284-8B67-4456-BBB8-3AE2F098747A}" srcOrd="0" destOrd="0" presId="urn:microsoft.com/office/officeart/2005/8/layout/hierarchy1"/>
    <dgm:cxn modelId="{2D6B54C0-D049-435B-A41C-8BD0E51CC36B}" type="presParOf" srcId="{4F9B3225-2468-4C93-A3C8-7759F0823345}" destId="{50B7A5FF-D43E-4C23-BE6D-8D636F9E3CF3}" srcOrd="1" destOrd="0" presId="urn:microsoft.com/office/officeart/2005/8/layout/hierarchy1"/>
    <dgm:cxn modelId="{285BA510-A782-4B48-90C9-72EB84771175}" type="presParOf" srcId="{9FACBF78-1A42-4188-B186-9CB9D9043681}" destId="{BB782125-1DEE-48EF-AFBB-4C8F1070587A}" srcOrd="1" destOrd="0" presId="urn:microsoft.com/office/officeart/2005/8/layout/hierarchy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B537BC9-B53E-4A7A-8917-CA39878C347B}" type="doc">
      <dgm:prSet loTypeId="urn:microsoft.com/office/officeart/2005/8/layout/hierarchy1" loCatId="hierarchy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pPr rtl="1"/>
          <a:endParaRPr lang="ar-EG"/>
        </a:p>
      </dgm:t>
    </dgm:pt>
    <dgm:pt modelId="{D911BCEC-FBB5-431E-8E1E-8C7D79F0F815}">
      <dgm:prSet phldrT="[Text]" custT="1"/>
      <dgm:spPr>
        <a:ln>
          <a:solidFill>
            <a:srgbClr val="29B971"/>
          </a:solidFill>
        </a:ln>
      </dgm:spPr>
      <dgm:t>
        <a:bodyPr/>
        <a:lstStyle/>
        <a:p>
          <a:pPr rtl="1"/>
          <a:r>
            <a:rPr lang="ar-EG" sz="1400" b="1" dirty="0" smtClean="0"/>
            <a:t>فريق العمل</a:t>
          </a:r>
          <a:endParaRPr lang="ar-EG" sz="1400" b="1" dirty="0"/>
        </a:p>
      </dgm:t>
    </dgm:pt>
    <dgm:pt modelId="{03061B0B-C8BB-45C5-948D-0D1843AB286B}" type="parTrans" cxnId="{17665F7D-1F38-415A-A8F4-37B53F212330}">
      <dgm:prSet/>
      <dgm:spPr/>
      <dgm:t>
        <a:bodyPr/>
        <a:lstStyle/>
        <a:p>
          <a:pPr rtl="1"/>
          <a:endParaRPr lang="ar-EG" sz="1800" b="1"/>
        </a:p>
      </dgm:t>
    </dgm:pt>
    <dgm:pt modelId="{AF9A120C-9870-4021-9E94-19491E3152B9}" type="sibTrans" cxnId="{17665F7D-1F38-415A-A8F4-37B53F212330}">
      <dgm:prSet/>
      <dgm:spPr/>
      <dgm:t>
        <a:bodyPr/>
        <a:lstStyle/>
        <a:p>
          <a:pPr rtl="1"/>
          <a:endParaRPr lang="ar-EG" sz="1800" b="1"/>
        </a:p>
      </dgm:t>
    </dgm:pt>
    <dgm:pt modelId="{36B8DA62-D7B3-48E0-88D8-08D511486986}">
      <dgm:prSet phldrT="[Text]" custT="1"/>
      <dgm:spPr>
        <a:ln>
          <a:solidFill>
            <a:srgbClr val="29B971"/>
          </a:solidFill>
        </a:ln>
      </dgm:spPr>
      <dgm:t>
        <a:bodyPr/>
        <a:lstStyle/>
        <a:p>
          <a:pPr rtl="1"/>
          <a:r>
            <a:rPr lang="ar-EG" sz="1400" b="1" dirty="0" smtClean="0"/>
            <a:t>محرر للبوابة الإلكترونية (العدد 1)</a:t>
          </a:r>
          <a:endParaRPr lang="ar-EG" sz="1400" b="1" dirty="0"/>
        </a:p>
      </dgm:t>
    </dgm:pt>
    <dgm:pt modelId="{0C597107-9E14-490A-BFE0-E1C780F41F09}" type="parTrans" cxnId="{8D5D219B-2F4D-4F06-953D-79AEA3110514}">
      <dgm:prSet/>
      <dgm:spPr>
        <a:ln>
          <a:solidFill>
            <a:srgbClr val="29B971"/>
          </a:solidFill>
        </a:ln>
      </dgm:spPr>
      <dgm:t>
        <a:bodyPr/>
        <a:lstStyle/>
        <a:p>
          <a:pPr rtl="1"/>
          <a:endParaRPr lang="ar-EG" sz="1800" b="1"/>
        </a:p>
      </dgm:t>
    </dgm:pt>
    <dgm:pt modelId="{B98262AF-EFCD-4E59-AE7D-90791E0673B2}" type="sibTrans" cxnId="{8D5D219B-2F4D-4F06-953D-79AEA3110514}">
      <dgm:prSet/>
      <dgm:spPr/>
      <dgm:t>
        <a:bodyPr/>
        <a:lstStyle/>
        <a:p>
          <a:pPr rtl="1"/>
          <a:endParaRPr lang="ar-EG" sz="1800" b="1"/>
        </a:p>
      </dgm:t>
    </dgm:pt>
    <dgm:pt modelId="{6CF6A3A4-172B-405E-973A-615EA1760DC8}">
      <dgm:prSet phldrT="[Text]" custT="1"/>
      <dgm:spPr>
        <a:ln>
          <a:solidFill>
            <a:srgbClr val="29B971"/>
          </a:solidFill>
        </a:ln>
      </dgm:spPr>
      <dgm:t>
        <a:bodyPr/>
        <a:lstStyle/>
        <a:p>
          <a:pPr rtl="1"/>
          <a:r>
            <a:rPr lang="ar-EG" sz="1400" b="1" dirty="0" smtClean="0"/>
            <a:t>مهندس شبكات (العدد 1)</a:t>
          </a:r>
          <a:endParaRPr lang="ar-EG" sz="1400" b="1" dirty="0"/>
        </a:p>
      </dgm:t>
    </dgm:pt>
    <dgm:pt modelId="{30811992-5EFA-413B-88F7-EB5D43C80872}" type="parTrans" cxnId="{C7831CE4-41B3-4A97-B280-669B81CE608C}">
      <dgm:prSet/>
      <dgm:spPr>
        <a:ln>
          <a:solidFill>
            <a:srgbClr val="29B971"/>
          </a:solidFill>
        </a:ln>
      </dgm:spPr>
      <dgm:t>
        <a:bodyPr/>
        <a:lstStyle/>
        <a:p>
          <a:pPr rtl="1"/>
          <a:endParaRPr lang="ar-EG" sz="1800" b="1"/>
        </a:p>
      </dgm:t>
    </dgm:pt>
    <dgm:pt modelId="{1F3E582D-84E6-493F-BA38-CE352590A28B}" type="sibTrans" cxnId="{C7831CE4-41B3-4A97-B280-669B81CE608C}">
      <dgm:prSet/>
      <dgm:spPr/>
      <dgm:t>
        <a:bodyPr/>
        <a:lstStyle/>
        <a:p>
          <a:pPr rtl="1"/>
          <a:endParaRPr lang="ar-EG" sz="1800" b="1"/>
        </a:p>
      </dgm:t>
    </dgm:pt>
    <dgm:pt modelId="{943B46C6-830F-4354-ACD6-10D0A1FC4C3F}">
      <dgm:prSet custT="1"/>
      <dgm:spPr>
        <a:ln>
          <a:solidFill>
            <a:srgbClr val="29B971"/>
          </a:solidFill>
        </a:ln>
      </dgm:spPr>
      <dgm:t>
        <a:bodyPr/>
        <a:lstStyle/>
        <a:p>
          <a:pPr rtl="1"/>
          <a:r>
            <a:rPr lang="ar-EG" sz="1400" b="1" dirty="0" smtClean="0"/>
            <a:t>مسئول دعم لنظام المعلومات الإدارية (العدد 1)</a:t>
          </a:r>
          <a:endParaRPr lang="ar-EG" sz="1400" b="1" dirty="0"/>
        </a:p>
      </dgm:t>
    </dgm:pt>
    <dgm:pt modelId="{6F31F231-63BC-4DDD-947E-9F14087A2FA5}" type="parTrans" cxnId="{F9120044-3A6E-4B91-9144-727BBF8AC6AE}">
      <dgm:prSet/>
      <dgm:spPr>
        <a:ln>
          <a:solidFill>
            <a:srgbClr val="29B971"/>
          </a:solidFill>
        </a:ln>
      </dgm:spPr>
      <dgm:t>
        <a:bodyPr/>
        <a:lstStyle/>
        <a:p>
          <a:pPr rtl="1"/>
          <a:endParaRPr lang="ar-EG" sz="1800" b="1"/>
        </a:p>
      </dgm:t>
    </dgm:pt>
    <dgm:pt modelId="{C77B3A92-2BF3-478F-A3ED-ED1A9649781E}" type="sibTrans" cxnId="{F9120044-3A6E-4B91-9144-727BBF8AC6AE}">
      <dgm:prSet/>
      <dgm:spPr/>
      <dgm:t>
        <a:bodyPr/>
        <a:lstStyle/>
        <a:p>
          <a:pPr rtl="1"/>
          <a:endParaRPr lang="ar-EG" sz="1800" b="1"/>
        </a:p>
      </dgm:t>
    </dgm:pt>
    <dgm:pt modelId="{A28FE4AF-2434-46CC-AEA8-6893F52BE11D}">
      <dgm:prSet custT="1"/>
      <dgm:spPr>
        <a:ln>
          <a:solidFill>
            <a:srgbClr val="29B971"/>
          </a:solidFill>
        </a:ln>
      </dgm:spPr>
      <dgm:t>
        <a:bodyPr/>
        <a:lstStyle/>
        <a:p>
          <a:pPr rtl="1"/>
          <a:r>
            <a:rPr lang="ar-EG" sz="1400" b="1" dirty="0" smtClean="0"/>
            <a:t>مسئول للنظم والبرامج (العدد 2)</a:t>
          </a:r>
          <a:endParaRPr lang="ar-EG" sz="1400" b="1" dirty="0"/>
        </a:p>
      </dgm:t>
    </dgm:pt>
    <dgm:pt modelId="{5F133217-6EA6-474C-B44B-BAF2D209935B}" type="parTrans" cxnId="{9FB571CD-0BB0-458E-9889-2A799F37A2A3}">
      <dgm:prSet/>
      <dgm:spPr>
        <a:solidFill>
          <a:srgbClr val="29B971"/>
        </a:solidFill>
        <a:ln>
          <a:solidFill>
            <a:srgbClr val="29B971"/>
          </a:solidFill>
        </a:ln>
      </dgm:spPr>
      <dgm:t>
        <a:bodyPr/>
        <a:lstStyle/>
        <a:p>
          <a:pPr rtl="1"/>
          <a:endParaRPr lang="ar-EG" sz="1800" b="1"/>
        </a:p>
      </dgm:t>
    </dgm:pt>
    <dgm:pt modelId="{E18F404F-40BC-4AE4-9ADD-ACBC271F7FCC}" type="sibTrans" cxnId="{9FB571CD-0BB0-458E-9889-2A799F37A2A3}">
      <dgm:prSet/>
      <dgm:spPr/>
      <dgm:t>
        <a:bodyPr/>
        <a:lstStyle/>
        <a:p>
          <a:pPr rtl="1"/>
          <a:endParaRPr lang="ar-EG" sz="1800" b="1"/>
        </a:p>
      </dgm:t>
    </dgm:pt>
    <dgm:pt modelId="{73B88F19-07C8-4767-A1CD-F9A1CE89A9B2}">
      <dgm:prSet custT="1"/>
      <dgm:spPr>
        <a:ln>
          <a:solidFill>
            <a:srgbClr val="29B971"/>
          </a:solidFill>
        </a:ln>
      </dgm:spPr>
      <dgm:t>
        <a:bodyPr/>
        <a:lstStyle/>
        <a:p>
          <a:pPr rtl="1"/>
          <a:r>
            <a:rPr lang="ar-EG" sz="1400" b="1" dirty="0" smtClean="0"/>
            <a:t>فني شبكات        (العدد 1)</a:t>
          </a:r>
          <a:endParaRPr lang="ar-EG" sz="1400" b="1" dirty="0"/>
        </a:p>
      </dgm:t>
    </dgm:pt>
    <dgm:pt modelId="{A96A70AC-9082-404E-9CF0-3079E34E43C7}" type="parTrans" cxnId="{14DF7FB9-F6AE-4394-A1C9-911A7B033D82}">
      <dgm:prSet/>
      <dgm:spPr>
        <a:ln>
          <a:solidFill>
            <a:srgbClr val="29B971"/>
          </a:solidFill>
        </a:ln>
      </dgm:spPr>
      <dgm:t>
        <a:bodyPr/>
        <a:lstStyle/>
        <a:p>
          <a:pPr rtl="1"/>
          <a:endParaRPr lang="ar-EG" sz="1800" b="1"/>
        </a:p>
      </dgm:t>
    </dgm:pt>
    <dgm:pt modelId="{A5A3EA0E-B1CD-455D-99B5-C4619D840C8D}" type="sibTrans" cxnId="{14DF7FB9-F6AE-4394-A1C9-911A7B033D82}">
      <dgm:prSet/>
      <dgm:spPr/>
      <dgm:t>
        <a:bodyPr/>
        <a:lstStyle/>
        <a:p>
          <a:pPr rtl="1"/>
          <a:endParaRPr lang="ar-EG" sz="1800" b="1"/>
        </a:p>
      </dgm:t>
    </dgm:pt>
    <dgm:pt modelId="{D0AD09BC-92CA-4689-B2B5-6235C7B0AB8A}" type="pres">
      <dgm:prSet presAssocID="{0B537BC9-B53E-4A7A-8917-CA39878C347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EG"/>
        </a:p>
      </dgm:t>
    </dgm:pt>
    <dgm:pt modelId="{83113F18-972D-469E-B6F6-B7EA845BCC44}" type="pres">
      <dgm:prSet presAssocID="{D911BCEC-FBB5-431E-8E1E-8C7D79F0F815}" presName="hierRoot1" presStyleCnt="0"/>
      <dgm:spPr/>
    </dgm:pt>
    <dgm:pt modelId="{D5D7C209-8FFE-49DE-BA97-20FE0DE0459E}" type="pres">
      <dgm:prSet presAssocID="{D911BCEC-FBB5-431E-8E1E-8C7D79F0F815}" presName="composite" presStyleCnt="0"/>
      <dgm:spPr/>
    </dgm:pt>
    <dgm:pt modelId="{B41AAC03-DC2F-4F43-BE90-7418ADAA67E1}" type="pres">
      <dgm:prSet presAssocID="{D911BCEC-FBB5-431E-8E1E-8C7D79F0F815}" presName="background" presStyleLbl="node0" presStyleIdx="0" presStyleCnt="1"/>
      <dgm:spPr>
        <a:ln>
          <a:solidFill>
            <a:srgbClr val="29B971"/>
          </a:solidFill>
        </a:ln>
      </dgm:spPr>
      <dgm:t>
        <a:bodyPr/>
        <a:lstStyle/>
        <a:p>
          <a:endParaRPr lang="en-US"/>
        </a:p>
      </dgm:t>
    </dgm:pt>
    <dgm:pt modelId="{74FFA6F6-39EF-41CE-AD67-AD29698C4FE2}" type="pres">
      <dgm:prSet presAssocID="{D911BCEC-FBB5-431E-8E1E-8C7D79F0F815}" presName="text" presStyleLbl="fgAcc0" presStyleIdx="0" presStyleCnt="1" custLinFactY="-29126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09A6FB1A-4DD7-4663-9FD1-0DB4C2CEDE19}" type="pres">
      <dgm:prSet presAssocID="{D911BCEC-FBB5-431E-8E1E-8C7D79F0F815}" presName="hierChild2" presStyleCnt="0"/>
      <dgm:spPr/>
    </dgm:pt>
    <dgm:pt modelId="{990D9E65-F964-404F-A7D8-33D56E6BDF86}" type="pres">
      <dgm:prSet presAssocID="{5F133217-6EA6-474C-B44B-BAF2D209935B}" presName="Name10" presStyleLbl="parChTrans1D2" presStyleIdx="0" presStyleCnt="5"/>
      <dgm:spPr/>
      <dgm:t>
        <a:bodyPr/>
        <a:lstStyle/>
        <a:p>
          <a:pPr rtl="1"/>
          <a:endParaRPr lang="ar-EG"/>
        </a:p>
      </dgm:t>
    </dgm:pt>
    <dgm:pt modelId="{4D335563-1A90-4D81-ACC3-6A439280866E}" type="pres">
      <dgm:prSet presAssocID="{A28FE4AF-2434-46CC-AEA8-6893F52BE11D}" presName="hierRoot2" presStyleCnt="0"/>
      <dgm:spPr/>
    </dgm:pt>
    <dgm:pt modelId="{717BF4BA-1603-40DE-A822-FEE6B23BE547}" type="pres">
      <dgm:prSet presAssocID="{A28FE4AF-2434-46CC-AEA8-6893F52BE11D}" presName="composite2" presStyleCnt="0"/>
      <dgm:spPr/>
    </dgm:pt>
    <dgm:pt modelId="{976CC8CF-C2AF-4A66-A3BA-3F275AA33499}" type="pres">
      <dgm:prSet presAssocID="{A28FE4AF-2434-46CC-AEA8-6893F52BE11D}" presName="background2" presStyleLbl="node2" presStyleIdx="0" presStyleCnt="5"/>
      <dgm:spPr>
        <a:ln>
          <a:solidFill>
            <a:srgbClr val="29B971"/>
          </a:solidFill>
        </a:ln>
      </dgm:spPr>
      <dgm:t>
        <a:bodyPr/>
        <a:lstStyle/>
        <a:p>
          <a:endParaRPr lang="en-US"/>
        </a:p>
      </dgm:t>
    </dgm:pt>
    <dgm:pt modelId="{6EA1C04F-2C6C-4ED3-9E7A-9B227D5743D2}" type="pres">
      <dgm:prSet presAssocID="{A28FE4AF-2434-46CC-AEA8-6893F52BE11D}" presName="text2" presStyleLbl="fgAcc2" presStyleIdx="0" presStyleCnt="5" custLinFactY="-31845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ACD9F92C-9F80-4C55-8E34-6189ECFB1083}" type="pres">
      <dgm:prSet presAssocID="{A28FE4AF-2434-46CC-AEA8-6893F52BE11D}" presName="hierChild3" presStyleCnt="0"/>
      <dgm:spPr/>
    </dgm:pt>
    <dgm:pt modelId="{1643C748-699B-4B84-B955-A52822032BC5}" type="pres">
      <dgm:prSet presAssocID="{6F31F231-63BC-4DDD-947E-9F14087A2FA5}" presName="Name10" presStyleLbl="parChTrans1D2" presStyleIdx="1" presStyleCnt="5"/>
      <dgm:spPr/>
      <dgm:t>
        <a:bodyPr/>
        <a:lstStyle/>
        <a:p>
          <a:pPr rtl="1"/>
          <a:endParaRPr lang="ar-EG"/>
        </a:p>
      </dgm:t>
    </dgm:pt>
    <dgm:pt modelId="{2AFD8338-3074-44F8-805C-A0D88921BAD1}" type="pres">
      <dgm:prSet presAssocID="{943B46C6-830F-4354-ACD6-10D0A1FC4C3F}" presName="hierRoot2" presStyleCnt="0"/>
      <dgm:spPr/>
    </dgm:pt>
    <dgm:pt modelId="{F03CC001-C944-4EE7-A714-A7B1A97BFC70}" type="pres">
      <dgm:prSet presAssocID="{943B46C6-830F-4354-ACD6-10D0A1FC4C3F}" presName="composite2" presStyleCnt="0"/>
      <dgm:spPr/>
    </dgm:pt>
    <dgm:pt modelId="{EBB341C8-C36A-4320-AFBE-A534F1B9D532}" type="pres">
      <dgm:prSet presAssocID="{943B46C6-830F-4354-ACD6-10D0A1FC4C3F}" presName="background2" presStyleLbl="node2" presStyleIdx="1" presStyleCnt="5"/>
      <dgm:spPr>
        <a:ln>
          <a:solidFill>
            <a:srgbClr val="29B971"/>
          </a:solidFill>
        </a:ln>
      </dgm:spPr>
      <dgm:t>
        <a:bodyPr/>
        <a:lstStyle/>
        <a:p>
          <a:endParaRPr lang="en-US"/>
        </a:p>
      </dgm:t>
    </dgm:pt>
    <dgm:pt modelId="{58BD3916-A2A0-4B30-AC34-BD4BFD65E6A6}" type="pres">
      <dgm:prSet presAssocID="{943B46C6-830F-4354-ACD6-10D0A1FC4C3F}" presName="text2" presStyleLbl="fgAcc2" presStyleIdx="1" presStyleCnt="5" custLinFactY="-31845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C0E29E1E-B0A6-4407-BDF4-6036F5BE1533}" type="pres">
      <dgm:prSet presAssocID="{943B46C6-830F-4354-ACD6-10D0A1FC4C3F}" presName="hierChild3" presStyleCnt="0"/>
      <dgm:spPr/>
    </dgm:pt>
    <dgm:pt modelId="{E9B31A3A-813D-4FC5-BD1B-497C016E7B19}" type="pres">
      <dgm:prSet presAssocID="{0C597107-9E14-490A-BFE0-E1C780F41F09}" presName="Name10" presStyleLbl="parChTrans1D2" presStyleIdx="2" presStyleCnt="5"/>
      <dgm:spPr/>
      <dgm:t>
        <a:bodyPr/>
        <a:lstStyle/>
        <a:p>
          <a:pPr rtl="1"/>
          <a:endParaRPr lang="ar-EG"/>
        </a:p>
      </dgm:t>
    </dgm:pt>
    <dgm:pt modelId="{590274E8-1DF6-4AD4-8BDE-71B022258B95}" type="pres">
      <dgm:prSet presAssocID="{36B8DA62-D7B3-48E0-88D8-08D511486986}" presName="hierRoot2" presStyleCnt="0"/>
      <dgm:spPr/>
    </dgm:pt>
    <dgm:pt modelId="{F1DE0E22-CCFD-4B23-8B11-C4A20A8F05C0}" type="pres">
      <dgm:prSet presAssocID="{36B8DA62-D7B3-48E0-88D8-08D511486986}" presName="composite2" presStyleCnt="0"/>
      <dgm:spPr/>
    </dgm:pt>
    <dgm:pt modelId="{9468B276-E0C6-4EF7-BB71-1E327914F271}" type="pres">
      <dgm:prSet presAssocID="{36B8DA62-D7B3-48E0-88D8-08D511486986}" presName="background2" presStyleLbl="node2" presStyleIdx="2" presStyleCnt="5"/>
      <dgm:spPr>
        <a:ln>
          <a:solidFill>
            <a:srgbClr val="29B971"/>
          </a:solidFill>
        </a:ln>
      </dgm:spPr>
      <dgm:t>
        <a:bodyPr/>
        <a:lstStyle/>
        <a:p>
          <a:endParaRPr lang="en-US"/>
        </a:p>
      </dgm:t>
    </dgm:pt>
    <dgm:pt modelId="{B966478E-0721-4CEF-9981-978CE064FFA1}" type="pres">
      <dgm:prSet presAssocID="{36B8DA62-D7B3-48E0-88D8-08D511486986}" presName="text2" presStyleLbl="fgAcc2" presStyleIdx="2" presStyleCnt="5" custLinFactY="-31845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97624B38-EFFE-4D13-BAD0-1DE606440C6D}" type="pres">
      <dgm:prSet presAssocID="{36B8DA62-D7B3-48E0-88D8-08D511486986}" presName="hierChild3" presStyleCnt="0"/>
      <dgm:spPr/>
    </dgm:pt>
    <dgm:pt modelId="{CFABB6A0-99C0-4BA0-999A-3A9162D11DFA}" type="pres">
      <dgm:prSet presAssocID="{A96A70AC-9082-404E-9CF0-3079E34E43C7}" presName="Name10" presStyleLbl="parChTrans1D2" presStyleIdx="3" presStyleCnt="5"/>
      <dgm:spPr/>
      <dgm:t>
        <a:bodyPr/>
        <a:lstStyle/>
        <a:p>
          <a:pPr rtl="1"/>
          <a:endParaRPr lang="ar-EG"/>
        </a:p>
      </dgm:t>
    </dgm:pt>
    <dgm:pt modelId="{35191842-470B-4E0A-96CA-AE1B92FBA911}" type="pres">
      <dgm:prSet presAssocID="{73B88F19-07C8-4767-A1CD-F9A1CE89A9B2}" presName="hierRoot2" presStyleCnt="0"/>
      <dgm:spPr/>
    </dgm:pt>
    <dgm:pt modelId="{A3937677-5149-43EF-AEBD-395A67FBCAC6}" type="pres">
      <dgm:prSet presAssocID="{73B88F19-07C8-4767-A1CD-F9A1CE89A9B2}" presName="composite2" presStyleCnt="0"/>
      <dgm:spPr/>
    </dgm:pt>
    <dgm:pt modelId="{D4E13667-ABDB-407F-BDF1-BC6395A85159}" type="pres">
      <dgm:prSet presAssocID="{73B88F19-07C8-4767-A1CD-F9A1CE89A9B2}" presName="background2" presStyleLbl="node2" presStyleIdx="3" presStyleCnt="5"/>
      <dgm:spPr>
        <a:ln>
          <a:solidFill>
            <a:srgbClr val="29B971"/>
          </a:solidFill>
        </a:ln>
      </dgm:spPr>
      <dgm:t>
        <a:bodyPr/>
        <a:lstStyle/>
        <a:p>
          <a:endParaRPr lang="en-US"/>
        </a:p>
      </dgm:t>
    </dgm:pt>
    <dgm:pt modelId="{C6EB648A-2873-479B-B6ED-15C8A725F277}" type="pres">
      <dgm:prSet presAssocID="{73B88F19-07C8-4767-A1CD-F9A1CE89A9B2}" presName="text2" presStyleLbl="fgAcc2" presStyleIdx="3" presStyleCnt="5" custLinFactY="-31845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50D2B31D-CC78-4DA7-ACC9-43ACC0C44C2E}" type="pres">
      <dgm:prSet presAssocID="{73B88F19-07C8-4767-A1CD-F9A1CE89A9B2}" presName="hierChild3" presStyleCnt="0"/>
      <dgm:spPr/>
    </dgm:pt>
    <dgm:pt modelId="{7FDC4B80-D7E0-4EFF-9C72-052299EAA5EE}" type="pres">
      <dgm:prSet presAssocID="{30811992-5EFA-413B-88F7-EB5D43C80872}" presName="Name10" presStyleLbl="parChTrans1D2" presStyleIdx="4" presStyleCnt="5"/>
      <dgm:spPr/>
      <dgm:t>
        <a:bodyPr/>
        <a:lstStyle/>
        <a:p>
          <a:pPr rtl="1"/>
          <a:endParaRPr lang="ar-EG"/>
        </a:p>
      </dgm:t>
    </dgm:pt>
    <dgm:pt modelId="{9FACBF78-1A42-4188-B186-9CB9D9043681}" type="pres">
      <dgm:prSet presAssocID="{6CF6A3A4-172B-405E-973A-615EA1760DC8}" presName="hierRoot2" presStyleCnt="0"/>
      <dgm:spPr/>
    </dgm:pt>
    <dgm:pt modelId="{4F9B3225-2468-4C93-A3C8-7759F0823345}" type="pres">
      <dgm:prSet presAssocID="{6CF6A3A4-172B-405E-973A-615EA1760DC8}" presName="composite2" presStyleCnt="0"/>
      <dgm:spPr/>
    </dgm:pt>
    <dgm:pt modelId="{09672284-8B67-4456-BBB8-3AE2F098747A}" type="pres">
      <dgm:prSet presAssocID="{6CF6A3A4-172B-405E-973A-615EA1760DC8}" presName="background2" presStyleLbl="node2" presStyleIdx="4" presStyleCnt="5"/>
      <dgm:spPr>
        <a:ln>
          <a:solidFill>
            <a:srgbClr val="29B971"/>
          </a:solidFill>
        </a:ln>
      </dgm:spPr>
      <dgm:t>
        <a:bodyPr/>
        <a:lstStyle/>
        <a:p>
          <a:endParaRPr lang="en-US"/>
        </a:p>
      </dgm:t>
    </dgm:pt>
    <dgm:pt modelId="{50B7A5FF-D43E-4C23-BE6D-8D636F9E3CF3}" type="pres">
      <dgm:prSet presAssocID="{6CF6A3A4-172B-405E-973A-615EA1760DC8}" presName="text2" presStyleLbl="fgAcc2" presStyleIdx="4" presStyleCnt="5" custLinFactY="-31845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BB782125-1DEE-48EF-AFBB-4C8F1070587A}" type="pres">
      <dgm:prSet presAssocID="{6CF6A3A4-172B-405E-973A-615EA1760DC8}" presName="hierChild3" presStyleCnt="0"/>
      <dgm:spPr/>
    </dgm:pt>
  </dgm:ptLst>
  <dgm:cxnLst>
    <dgm:cxn modelId="{5E37FCEC-1A39-4274-9F9E-141773F374CC}" type="presOf" srcId="{5F133217-6EA6-474C-B44B-BAF2D209935B}" destId="{990D9E65-F964-404F-A7D8-33D56E6BDF86}" srcOrd="0" destOrd="0" presId="urn:microsoft.com/office/officeart/2005/8/layout/hierarchy1"/>
    <dgm:cxn modelId="{F9120044-3A6E-4B91-9144-727BBF8AC6AE}" srcId="{D911BCEC-FBB5-431E-8E1E-8C7D79F0F815}" destId="{943B46C6-830F-4354-ACD6-10D0A1FC4C3F}" srcOrd="1" destOrd="0" parTransId="{6F31F231-63BC-4DDD-947E-9F14087A2FA5}" sibTransId="{C77B3A92-2BF3-478F-A3ED-ED1A9649781E}"/>
    <dgm:cxn modelId="{C7831CE4-41B3-4A97-B280-669B81CE608C}" srcId="{D911BCEC-FBB5-431E-8E1E-8C7D79F0F815}" destId="{6CF6A3A4-172B-405E-973A-615EA1760DC8}" srcOrd="4" destOrd="0" parTransId="{30811992-5EFA-413B-88F7-EB5D43C80872}" sibTransId="{1F3E582D-84E6-493F-BA38-CE352590A28B}"/>
    <dgm:cxn modelId="{14DF7FB9-F6AE-4394-A1C9-911A7B033D82}" srcId="{D911BCEC-FBB5-431E-8E1E-8C7D79F0F815}" destId="{73B88F19-07C8-4767-A1CD-F9A1CE89A9B2}" srcOrd="3" destOrd="0" parTransId="{A96A70AC-9082-404E-9CF0-3079E34E43C7}" sibTransId="{A5A3EA0E-B1CD-455D-99B5-C4619D840C8D}"/>
    <dgm:cxn modelId="{8D5D219B-2F4D-4F06-953D-79AEA3110514}" srcId="{D911BCEC-FBB5-431E-8E1E-8C7D79F0F815}" destId="{36B8DA62-D7B3-48E0-88D8-08D511486986}" srcOrd="2" destOrd="0" parTransId="{0C597107-9E14-490A-BFE0-E1C780F41F09}" sibTransId="{B98262AF-EFCD-4E59-AE7D-90791E0673B2}"/>
    <dgm:cxn modelId="{8BDEDC50-B906-4C42-A002-68FC7D70A79D}" type="presOf" srcId="{943B46C6-830F-4354-ACD6-10D0A1FC4C3F}" destId="{58BD3916-A2A0-4B30-AC34-BD4BFD65E6A6}" srcOrd="0" destOrd="0" presId="urn:microsoft.com/office/officeart/2005/8/layout/hierarchy1"/>
    <dgm:cxn modelId="{DEEFCF27-A6C3-4425-AB20-D1530CC8F101}" type="presOf" srcId="{30811992-5EFA-413B-88F7-EB5D43C80872}" destId="{7FDC4B80-D7E0-4EFF-9C72-052299EAA5EE}" srcOrd="0" destOrd="0" presId="urn:microsoft.com/office/officeart/2005/8/layout/hierarchy1"/>
    <dgm:cxn modelId="{F8852BDE-4F3D-4B98-9E22-F9C12E664960}" type="presOf" srcId="{73B88F19-07C8-4767-A1CD-F9A1CE89A9B2}" destId="{C6EB648A-2873-479B-B6ED-15C8A725F277}" srcOrd="0" destOrd="0" presId="urn:microsoft.com/office/officeart/2005/8/layout/hierarchy1"/>
    <dgm:cxn modelId="{17665F7D-1F38-415A-A8F4-37B53F212330}" srcId="{0B537BC9-B53E-4A7A-8917-CA39878C347B}" destId="{D911BCEC-FBB5-431E-8E1E-8C7D79F0F815}" srcOrd="0" destOrd="0" parTransId="{03061B0B-C8BB-45C5-948D-0D1843AB286B}" sibTransId="{AF9A120C-9870-4021-9E94-19491E3152B9}"/>
    <dgm:cxn modelId="{63D13034-8B38-464A-B147-308E9707B9FE}" type="presOf" srcId="{0C597107-9E14-490A-BFE0-E1C780F41F09}" destId="{E9B31A3A-813D-4FC5-BD1B-497C016E7B19}" srcOrd="0" destOrd="0" presId="urn:microsoft.com/office/officeart/2005/8/layout/hierarchy1"/>
    <dgm:cxn modelId="{64780842-97A4-4253-AB93-1B21EEAC6504}" type="presOf" srcId="{36B8DA62-D7B3-48E0-88D8-08D511486986}" destId="{B966478E-0721-4CEF-9981-978CE064FFA1}" srcOrd="0" destOrd="0" presId="urn:microsoft.com/office/officeart/2005/8/layout/hierarchy1"/>
    <dgm:cxn modelId="{309D81FF-FFDA-4ABB-87DD-0B2E391798DD}" type="presOf" srcId="{A96A70AC-9082-404E-9CF0-3079E34E43C7}" destId="{CFABB6A0-99C0-4BA0-999A-3A9162D11DFA}" srcOrd="0" destOrd="0" presId="urn:microsoft.com/office/officeart/2005/8/layout/hierarchy1"/>
    <dgm:cxn modelId="{F37312AF-AD57-4228-A4C0-04C7D18BC678}" type="presOf" srcId="{6CF6A3A4-172B-405E-973A-615EA1760DC8}" destId="{50B7A5FF-D43E-4C23-BE6D-8D636F9E3CF3}" srcOrd="0" destOrd="0" presId="urn:microsoft.com/office/officeart/2005/8/layout/hierarchy1"/>
    <dgm:cxn modelId="{71815AF9-1A03-4A23-ABF9-AE101928DCE7}" type="presOf" srcId="{A28FE4AF-2434-46CC-AEA8-6893F52BE11D}" destId="{6EA1C04F-2C6C-4ED3-9E7A-9B227D5743D2}" srcOrd="0" destOrd="0" presId="urn:microsoft.com/office/officeart/2005/8/layout/hierarchy1"/>
    <dgm:cxn modelId="{78DD6D68-180D-4ADA-AE10-97D563A9AD26}" type="presOf" srcId="{6F31F231-63BC-4DDD-947E-9F14087A2FA5}" destId="{1643C748-699B-4B84-B955-A52822032BC5}" srcOrd="0" destOrd="0" presId="urn:microsoft.com/office/officeart/2005/8/layout/hierarchy1"/>
    <dgm:cxn modelId="{1ECF892D-5030-4F3C-8C87-EE6542AFF119}" type="presOf" srcId="{D911BCEC-FBB5-431E-8E1E-8C7D79F0F815}" destId="{74FFA6F6-39EF-41CE-AD67-AD29698C4FE2}" srcOrd="0" destOrd="0" presId="urn:microsoft.com/office/officeart/2005/8/layout/hierarchy1"/>
    <dgm:cxn modelId="{9FB571CD-0BB0-458E-9889-2A799F37A2A3}" srcId="{D911BCEC-FBB5-431E-8E1E-8C7D79F0F815}" destId="{A28FE4AF-2434-46CC-AEA8-6893F52BE11D}" srcOrd="0" destOrd="0" parTransId="{5F133217-6EA6-474C-B44B-BAF2D209935B}" sibTransId="{E18F404F-40BC-4AE4-9ADD-ACBC271F7FCC}"/>
    <dgm:cxn modelId="{E36FD53D-AEB3-4816-95AE-F2290507C1C5}" type="presOf" srcId="{0B537BC9-B53E-4A7A-8917-CA39878C347B}" destId="{D0AD09BC-92CA-4689-B2B5-6235C7B0AB8A}" srcOrd="0" destOrd="0" presId="urn:microsoft.com/office/officeart/2005/8/layout/hierarchy1"/>
    <dgm:cxn modelId="{E5323D6D-A5C1-456D-B193-4AB5793A2F89}" type="presParOf" srcId="{D0AD09BC-92CA-4689-B2B5-6235C7B0AB8A}" destId="{83113F18-972D-469E-B6F6-B7EA845BCC44}" srcOrd="0" destOrd="0" presId="urn:microsoft.com/office/officeart/2005/8/layout/hierarchy1"/>
    <dgm:cxn modelId="{B09A7B8D-B70E-48CA-8C85-645AB4F51A81}" type="presParOf" srcId="{83113F18-972D-469E-B6F6-B7EA845BCC44}" destId="{D5D7C209-8FFE-49DE-BA97-20FE0DE0459E}" srcOrd="0" destOrd="0" presId="urn:microsoft.com/office/officeart/2005/8/layout/hierarchy1"/>
    <dgm:cxn modelId="{7D147019-C307-42FF-9A51-47776BAFF8D4}" type="presParOf" srcId="{D5D7C209-8FFE-49DE-BA97-20FE0DE0459E}" destId="{B41AAC03-DC2F-4F43-BE90-7418ADAA67E1}" srcOrd="0" destOrd="0" presId="urn:microsoft.com/office/officeart/2005/8/layout/hierarchy1"/>
    <dgm:cxn modelId="{78B3B799-1EAA-41CF-97CB-5DCFB9AFA9F1}" type="presParOf" srcId="{D5D7C209-8FFE-49DE-BA97-20FE0DE0459E}" destId="{74FFA6F6-39EF-41CE-AD67-AD29698C4FE2}" srcOrd="1" destOrd="0" presId="urn:microsoft.com/office/officeart/2005/8/layout/hierarchy1"/>
    <dgm:cxn modelId="{F5286D9C-AD25-405E-8EF3-06A90710573D}" type="presParOf" srcId="{83113F18-972D-469E-B6F6-B7EA845BCC44}" destId="{09A6FB1A-4DD7-4663-9FD1-0DB4C2CEDE19}" srcOrd="1" destOrd="0" presId="urn:microsoft.com/office/officeart/2005/8/layout/hierarchy1"/>
    <dgm:cxn modelId="{6E3E8859-A4B7-48C2-9DEA-9B1BBC97714F}" type="presParOf" srcId="{09A6FB1A-4DD7-4663-9FD1-0DB4C2CEDE19}" destId="{990D9E65-F964-404F-A7D8-33D56E6BDF86}" srcOrd="0" destOrd="0" presId="urn:microsoft.com/office/officeart/2005/8/layout/hierarchy1"/>
    <dgm:cxn modelId="{87E83037-6A84-4D04-BEE7-55A3DDB11A53}" type="presParOf" srcId="{09A6FB1A-4DD7-4663-9FD1-0DB4C2CEDE19}" destId="{4D335563-1A90-4D81-ACC3-6A439280866E}" srcOrd="1" destOrd="0" presId="urn:microsoft.com/office/officeart/2005/8/layout/hierarchy1"/>
    <dgm:cxn modelId="{77D90699-3077-4745-8411-1BDBC86A45B6}" type="presParOf" srcId="{4D335563-1A90-4D81-ACC3-6A439280866E}" destId="{717BF4BA-1603-40DE-A822-FEE6B23BE547}" srcOrd="0" destOrd="0" presId="urn:microsoft.com/office/officeart/2005/8/layout/hierarchy1"/>
    <dgm:cxn modelId="{EB6F184A-ECCD-4632-8AE7-35255DFEEC05}" type="presParOf" srcId="{717BF4BA-1603-40DE-A822-FEE6B23BE547}" destId="{976CC8CF-C2AF-4A66-A3BA-3F275AA33499}" srcOrd="0" destOrd="0" presId="urn:microsoft.com/office/officeart/2005/8/layout/hierarchy1"/>
    <dgm:cxn modelId="{1871A8A6-70B8-4054-993D-C20B224FE033}" type="presParOf" srcId="{717BF4BA-1603-40DE-A822-FEE6B23BE547}" destId="{6EA1C04F-2C6C-4ED3-9E7A-9B227D5743D2}" srcOrd="1" destOrd="0" presId="urn:microsoft.com/office/officeart/2005/8/layout/hierarchy1"/>
    <dgm:cxn modelId="{0B257AB9-D74E-449B-BF33-4097A4F06589}" type="presParOf" srcId="{4D335563-1A90-4D81-ACC3-6A439280866E}" destId="{ACD9F92C-9F80-4C55-8E34-6189ECFB1083}" srcOrd="1" destOrd="0" presId="urn:microsoft.com/office/officeart/2005/8/layout/hierarchy1"/>
    <dgm:cxn modelId="{8387B342-A4DD-409C-B264-FD6EF5FF0636}" type="presParOf" srcId="{09A6FB1A-4DD7-4663-9FD1-0DB4C2CEDE19}" destId="{1643C748-699B-4B84-B955-A52822032BC5}" srcOrd="2" destOrd="0" presId="urn:microsoft.com/office/officeart/2005/8/layout/hierarchy1"/>
    <dgm:cxn modelId="{076A2C93-A6AE-454D-BEB5-FD783016BD38}" type="presParOf" srcId="{09A6FB1A-4DD7-4663-9FD1-0DB4C2CEDE19}" destId="{2AFD8338-3074-44F8-805C-A0D88921BAD1}" srcOrd="3" destOrd="0" presId="urn:microsoft.com/office/officeart/2005/8/layout/hierarchy1"/>
    <dgm:cxn modelId="{190B8FCF-CC55-4CDC-B384-51A0F4F95415}" type="presParOf" srcId="{2AFD8338-3074-44F8-805C-A0D88921BAD1}" destId="{F03CC001-C944-4EE7-A714-A7B1A97BFC70}" srcOrd="0" destOrd="0" presId="urn:microsoft.com/office/officeart/2005/8/layout/hierarchy1"/>
    <dgm:cxn modelId="{78EE4253-4557-4D7E-9DFD-1C90ECCB6711}" type="presParOf" srcId="{F03CC001-C944-4EE7-A714-A7B1A97BFC70}" destId="{EBB341C8-C36A-4320-AFBE-A534F1B9D532}" srcOrd="0" destOrd="0" presId="urn:microsoft.com/office/officeart/2005/8/layout/hierarchy1"/>
    <dgm:cxn modelId="{B4106A51-37CB-44DA-A73F-CE205B2F09C8}" type="presParOf" srcId="{F03CC001-C944-4EE7-A714-A7B1A97BFC70}" destId="{58BD3916-A2A0-4B30-AC34-BD4BFD65E6A6}" srcOrd="1" destOrd="0" presId="urn:microsoft.com/office/officeart/2005/8/layout/hierarchy1"/>
    <dgm:cxn modelId="{6628625E-3232-4D45-A913-D3105FCB1E3F}" type="presParOf" srcId="{2AFD8338-3074-44F8-805C-A0D88921BAD1}" destId="{C0E29E1E-B0A6-4407-BDF4-6036F5BE1533}" srcOrd="1" destOrd="0" presId="urn:microsoft.com/office/officeart/2005/8/layout/hierarchy1"/>
    <dgm:cxn modelId="{C633B852-F43D-443E-B36E-8FD77C658994}" type="presParOf" srcId="{09A6FB1A-4DD7-4663-9FD1-0DB4C2CEDE19}" destId="{E9B31A3A-813D-4FC5-BD1B-497C016E7B19}" srcOrd="4" destOrd="0" presId="urn:microsoft.com/office/officeart/2005/8/layout/hierarchy1"/>
    <dgm:cxn modelId="{D32073F6-00C7-45E4-9264-F857C2C25571}" type="presParOf" srcId="{09A6FB1A-4DD7-4663-9FD1-0DB4C2CEDE19}" destId="{590274E8-1DF6-4AD4-8BDE-71B022258B95}" srcOrd="5" destOrd="0" presId="urn:microsoft.com/office/officeart/2005/8/layout/hierarchy1"/>
    <dgm:cxn modelId="{CDBA4CE4-5E57-47B1-881B-6F15EC32DD89}" type="presParOf" srcId="{590274E8-1DF6-4AD4-8BDE-71B022258B95}" destId="{F1DE0E22-CCFD-4B23-8B11-C4A20A8F05C0}" srcOrd="0" destOrd="0" presId="urn:microsoft.com/office/officeart/2005/8/layout/hierarchy1"/>
    <dgm:cxn modelId="{A6D2736E-7260-4DC2-8CDA-4418FCCCD35D}" type="presParOf" srcId="{F1DE0E22-CCFD-4B23-8B11-C4A20A8F05C0}" destId="{9468B276-E0C6-4EF7-BB71-1E327914F271}" srcOrd="0" destOrd="0" presId="urn:microsoft.com/office/officeart/2005/8/layout/hierarchy1"/>
    <dgm:cxn modelId="{F4ABAC49-4A7F-40FB-99FA-5605932F7E88}" type="presParOf" srcId="{F1DE0E22-CCFD-4B23-8B11-C4A20A8F05C0}" destId="{B966478E-0721-4CEF-9981-978CE064FFA1}" srcOrd="1" destOrd="0" presId="urn:microsoft.com/office/officeart/2005/8/layout/hierarchy1"/>
    <dgm:cxn modelId="{8E512946-1A50-446F-A406-521CC0BDC35E}" type="presParOf" srcId="{590274E8-1DF6-4AD4-8BDE-71B022258B95}" destId="{97624B38-EFFE-4D13-BAD0-1DE606440C6D}" srcOrd="1" destOrd="0" presId="urn:microsoft.com/office/officeart/2005/8/layout/hierarchy1"/>
    <dgm:cxn modelId="{792A9E94-8E4A-4C03-8A42-35DD6CD81D9E}" type="presParOf" srcId="{09A6FB1A-4DD7-4663-9FD1-0DB4C2CEDE19}" destId="{CFABB6A0-99C0-4BA0-999A-3A9162D11DFA}" srcOrd="6" destOrd="0" presId="urn:microsoft.com/office/officeart/2005/8/layout/hierarchy1"/>
    <dgm:cxn modelId="{A8A89001-D7B9-4EC0-8F8A-23EAED2627A0}" type="presParOf" srcId="{09A6FB1A-4DD7-4663-9FD1-0DB4C2CEDE19}" destId="{35191842-470B-4E0A-96CA-AE1B92FBA911}" srcOrd="7" destOrd="0" presId="urn:microsoft.com/office/officeart/2005/8/layout/hierarchy1"/>
    <dgm:cxn modelId="{75DAC630-33F8-4A00-A518-31186CF1DC01}" type="presParOf" srcId="{35191842-470B-4E0A-96CA-AE1B92FBA911}" destId="{A3937677-5149-43EF-AEBD-395A67FBCAC6}" srcOrd="0" destOrd="0" presId="urn:microsoft.com/office/officeart/2005/8/layout/hierarchy1"/>
    <dgm:cxn modelId="{0BE0C45A-A0AB-4C84-937A-4F5A423F34F9}" type="presParOf" srcId="{A3937677-5149-43EF-AEBD-395A67FBCAC6}" destId="{D4E13667-ABDB-407F-BDF1-BC6395A85159}" srcOrd="0" destOrd="0" presId="urn:microsoft.com/office/officeart/2005/8/layout/hierarchy1"/>
    <dgm:cxn modelId="{C8821135-0085-4D31-AB9D-24762B4CC434}" type="presParOf" srcId="{A3937677-5149-43EF-AEBD-395A67FBCAC6}" destId="{C6EB648A-2873-479B-B6ED-15C8A725F277}" srcOrd="1" destOrd="0" presId="urn:microsoft.com/office/officeart/2005/8/layout/hierarchy1"/>
    <dgm:cxn modelId="{ED046343-EFF1-4F2A-8BB5-F52270D0D3CF}" type="presParOf" srcId="{35191842-470B-4E0A-96CA-AE1B92FBA911}" destId="{50D2B31D-CC78-4DA7-ACC9-43ACC0C44C2E}" srcOrd="1" destOrd="0" presId="urn:microsoft.com/office/officeart/2005/8/layout/hierarchy1"/>
    <dgm:cxn modelId="{953348C6-7742-41CC-8C33-5310B2622176}" type="presParOf" srcId="{09A6FB1A-4DD7-4663-9FD1-0DB4C2CEDE19}" destId="{7FDC4B80-D7E0-4EFF-9C72-052299EAA5EE}" srcOrd="8" destOrd="0" presId="urn:microsoft.com/office/officeart/2005/8/layout/hierarchy1"/>
    <dgm:cxn modelId="{CED932D1-9FF2-4EBC-95D9-2B1B3A136FD0}" type="presParOf" srcId="{09A6FB1A-4DD7-4663-9FD1-0DB4C2CEDE19}" destId="{9FACBF78-1A42-4188-B186-9CB9D9043681}" srcOrd="9" destOrd="0" presId="urn:microsoft.com/office/officeart/2005/8/layout/hierarchy1"/>
    <dgm:cxn modelId="{72098FF3-2576-47AB-8043-ED41343F0360}" type="presParOf" srcId="{9FACBF78-1A42-4188-B186-9CB9D9043681}" destId="{4F9B3225-2468-4C93-A3C8-7759F0823345}" srcOrd="0" destOrd="0" presId="urn:microsoft.com/office/officeart/2005/8/layout/hierarchy1"/>
    <dgm:cxn modelId="{5D46149F-ED02-444A-BE59-E8BF08829113}" type="presParOf" srcId="{4F9B3225-2468-4C93-A3C8-7759F0823345}" destId="{09672284-8B67-4456-BBB8-3AE2F098747A}" srcOrd="0" destOrd="0" presId="urn:microsoft.com/office/officeart/2005/8/layout/hierarchy1"/>
    <dgm:cxn modelId="{2EA7753E-0C09-4457-836F-5D34A0C0EB37}" type="presParOf" srcId="{4F9B3225-2468-4C93-A3C8-7759F0823345}" destId="{50B7A5FF-D43E-4C23-BE6D-8D636F9E3CF3}" srcOrd="1" destOrd="0" presId="urn:microsoft.com/office/officeart/2005/8/layout/hierarchy1"/>
    <dgm:cxn modelId="{1BA423EA-3CC6-4A33-AABE-B830186C53D8}" type="presParOf" srcId="{9FACBF78-1A42-4188-B186-9CB9D9043681}" destId="{BB782125-1DEE-48EF-AFBB-4C8F1070587A}" srcOrd="1" destOrd="0" presId="urn:microsoft.com/office/officeart/2005/8/layout/hierarchy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B537BC9-B53E-4A7A-8917-CA39878C347B}" type="doc">
      <dgm:prSet loTypeId="urn:microsoft.com/office/officeart/2005/8/layout/hierarchy1" loCatId="hierarchy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pPr rtl="1"/>
          <a:endParaRPr lang="ar-EG"/>
        </a:p>
      </dgm:t>
    </dgm:pt>
    <dgm:pt modelId="{D911BCEC-FBB5-431E-8E1E-8C7D79F0F815}">
      <dgm:prSet phldrT="[Text]" custT="1"/>
      <dgm:spPr>
        <a:ln>
          <a:solidFill>
            <a:srgbClr val="29B971"/>
          </a:solidFill>
        </a:ln>
      </dgm:spPr>
      <dgm:t>
        <a:bodyPr/>
        <a:lstStyle/>
        <a:p>
          <a:pPr rtl="1"/>
          <a:r>
            <a:rPr lang="ar-EG" sz="1400" b="1" dirty="0" smtClean="0"/>
            <a:t>فريق العمل</a:t>
          </a:r>
          <a:endParaRPr lang="ar-EG" sz="1400" b="1" dirty="0"/>
        </a:p>
      </dgm:t>
    </dgm:pt>
    <dgm:pt modelId="{03061B0B-C8BB-45C5-948D-0D1843AB286B}" type="parTrans" cxnId="{17665F7D-1F38-415A-A8F4-37B53F212330}">
      <dgm:prSet/>
      <dgm:spPr/>
      <dgm:t>
        <a:bodyPr/>
        <a:lstStyle/>
        <a:p>
          <a:pPr rtl="1"/>
          <a:endParaRPr lang="ar-EG" sz="1800" b="1"/>
        </a:p>
      </dgm:t>
    </dgm:pt>
    <dgm:pt modelId="{AF9A120C-9870-4021-9E94-19491E3152B9}" type="sibTrans" cxnId="{17665F7D-1F38-415A-A8F4-37B53F212330}">
      <dgm:prSet/>
      <dgm:spPr/>
      <dgm:t>
        <a:bodyPr/>
        <a:lstStyle/>
        <a:p>
          <a:pPr rtl="1"/>
          <a:endParaRPr lang="ar-EG" sz="1800" b="1"/>
        </a:p>
      </dgm:t>
    </dgm:pt>
    <dgm:pt modelId="{36B8DA62-D7B3-48E0-88D8-08D511486986}">
      <dgm:prSet phldrT="[Text]" custT="1"/>
      <dgm:spPr>
        <a:ln>
          <a:solidFill>
            <a:srgbClr val="29B971"/>
          </a:solidFill>
        </a:ln>
      </dgm:spPr>
      <dgm:t>
        <a:bodyPr/>
        <a:lstStyle/>
        <a:p>
          <a:pPr rtl="1"/>
          <a:r>
            <a:rPr lang="ar-EG" sz="1400" b="1" dirty="0" smtClean="0"/>
            <a:t>محرر للبوابة الإلكترونية (العدد 1)</a:t>
          </a:r>
          <a:endParaRPr lang="ar-EG" sz="1400" b="1" dirty="0"/>
        </a:p>
      </dgm:t>
    </dgm:pt>
    <dgm:pt modelId="{0C597107-9E14-490A-BFE0-E1C780F41F09}" type="parTrans" cxnId="{8D5D219B-2F4D-4F06-953D-79AEA3110514}">
      <dgm:prSet/>
      <dgm:spPr>
        <a:ln>
          <a:solidFill>
            <a:srgbClr val="29B971"/>
          </a:solidFill>
        </a:ln>
      </dgm:spPr>
      <dgm:t>
        <a:bodyPr/>
        <a:lstStyle/>
        <a:p>
          <a:pPr rtl="1"/>
          <a:endParaRPr lang="ar-EG" sz="1800" b="1"/>
        </a:p>
      </dgm:t>
    </dgm:pt>
    <dgm:pt modelId="{B98262AF-EFCD-4E59-AE7D-90791E0673B2}" type="sibTrans" cxnId="{8D5D219B-2F4D-4F06-953D-79AEA3110514}">
      <dgm:prSet/>
      <dgm:spPr/>
      <dgm:t>
        <a:bodyPr/>
        <a:lstStyle/>
        <a:p>
          <a:pPr rtl="1"/>
          <a:endParaRPr lang="ar-EG" sz="1800" b="1"/>
        </a:p>
      </dgm:t>
    </dgm:pt>
    <dgm:pt modelId="{6CF6A3A4-172B-405E-973A-615EA1760DC8}">
      <dgm:prSet phldrT="[Text]" custT="1"/>
      <dgm:spPr>
        <a:ln>
          <a:solidFill>
            <a:srgbClr val="29B971"/>
          </a:solidFill>
        </a:ln>
      </dgm:spPr>
      <dgm:t>
        <a:bodyPr/>
        <a:lstStyle/>
        <a:p>
          <a:pPr rtl="1"/>
          <a:r>
            <a:rPr lang="ar-EG" sz="1400" b="1" dirty="0" smtClean="0"/>
            <a:t>مهندس شبكات (العدد 1)</a:t>
          </a:r>
          <a:endParaRPr lang="ar-EG" sz="1400" b="1" dirty="0"/>
        </a:p>
      </dgm:t>
    </dgm:pt>
    <dgm:pt modelId="{30811992-5EFA-413B-88F7-EB5D43C80872}" type="parTrans" cxnId="{C7831CE4-41B3-4A97-B280-669B81CE608C}">
      <dgm:prSet/>
      <dgm:spPr>
        <a:ln>
          <a:solidFill>
            <a:srgbClr val="29B971"/>
          </a:solidFill>
        </a:ln>
      </dgm:spPr>
      <dgm:t>
        <a:bodyPr/>
        <a:lstStyle/>
        <a:p>
          <a:pPr rtl="1"/>
          <a:endParaRPr lang="ar-EG" sz="1800" b="1"/>
        </a:p>
      </dgm:t>
    </dgm:pt>
    <dgm:pt modelId="{1F3E582D-84E6-493F-BA38-CE352590A28B}" type="sibTrans" cxnId="{C7831CE4-41B3-4A97-B280-669B81CE608C}">
      <dgm:prSet/>
      <dgm:spPr/>
      <dgm:t>
        <a:bodyPr/>
        <a:lstStyle/>
        <a:p>
          <a:pPr rtl="1"/>
          <a:endParaRPr lang="ar-EG" sz="1800" b="1"/>
        </a:p>
      </dgm:t>
    </dgm:pt>
    <dgm:pt modelId="{943B46C6-830F-4354-ACD6-10D0A1FC4C3F}">
      <dgm:prSet custT="1"/>
      <dgm:spPr>
        <a:ln>
          <a:solidFill>
            <a:srgbClr val="29B971"/>
          </a:solidFill>
        </a:ln>
      </dgm:spPr>
      <dgm:t>
        <a:bodyPr/>
        <a:lstStyle/>
        <a:p>
          <a:pPr rtl="1"/>
          <a:r>
            <a:rPr lang="ar-EG" sz="1400" b="1" dirty="0" smtClean="0"/>
            <a:t>مسئول دعم لنظام المعلومات الإدارية (العدد 1)</a:t>
          </a:r>
          <a:endParaRPr lang="ar-EG" sz="1400" b="1" dirty="0"/>
        </a:p>
      </dgm:t>
    </dgm:pt>
    <dgm:pt modelId="{6F31F231-63BC-4DDD-947E-9F14087A2FA5}" type="parTrans" cxnId="{F9120044-3A6E-4B91-9144-727BBF8AC6AE}">
      <dgm:prSet/>
      <dgm:spPr>
        <a:ln>
          <a:solidFill>
            <a:srgbClr val="29B971"/>
          </a:solidFill>
        </a:ln>
      </dgm:spPr>
      <dgm:t>
        <a:bodyPr/>
        <a:lstStyle/>
        <a:p>
          <a:pPr rtl="1"/>
          <a:endParaRPr lang="ar-EG" sz="1800" b="1"/>
        </a:p>
      </dgm:t>
    </dgm:pt>
    <dgm:pt modelId="{C77B3A92-2BF3-478F-A3ED-ED1A9649781E}" type="sibTrans" cxnId="{F9120044-3A6E-4B91-9144-727BBF8AC6AE}">
      <dgm:prSet/>
      <dgm:spPr/>
      <dgm:t>
        <a:bodyPr/>
        <a:lstStyle/>
        <a:p>
          <a:pPr rtl="1"/>
          <a:endParaRPr lang="ar-EG" sz="1800" b="1"/>
        </a:p>
      </dgm:t>
    </dgm:pt>
    <dgm:pt modelId="{A28FE4AF-2434-46CC-AEA8-6893F52BE11D}">
      <dgm:prSet custT="1"/>
      <dgm:spPr>
        <a:ln>
          <a:solidFill>
            <a:srgbClr val="29B971"/>
          </a:solidFill>
        </a:ln>
      </dgm:spPr>
      <dgm:t>
        <a:bodyPr/>
        <a:lstStyle/>
        <a:p>
          <a:pPr rtl="1"/>
          <a:r>
            <a:rPr lang="ar-EG" sz="1400" b="1" dirty="0" smtClean="0"/>
            <a:t>مسئول للنظم والبرامج (العدد 2)</a:t>
          </a:r>
          <a:endParaRPr lang="ar-EG" sz="1400" b="1" dirty="0"/>
        </a:p>
      </dgm:t>
    </dgm:pt>
    <dgm:pt modelId="{5F133217-6EA6-474C-B44B-BAF2D209935B}" type="parTrans" cxnId="{9FB571CD-0BB0-458E-9889-2A799F37A2A3}">
      <dgm:prSet/>
      <dgm:spPr>
        <a:solidFill>
          <a:srgbClr val="29B971"/>
        </a:solidFill>
        <a:ln>
          <a:solidFill>
            <a:srgbClr val="29B971"/>
          </a:solidFill>
        </a:ln>
      </dgm:spPr>
      <dgm:t>
        <a:bodyPr/>
        <a:lstStyle/>
        <a:p>
          <a:pPr rtl="1"/>
          <a:endParaRPr lang="ar-EG" sz="1800" b="1"/>
        </a:p>
      </dgm:t>
    </dgm:pt>
    <dgm:pt modelId="{E18F404F-40BC-4AE4-9ADD-ACBC271F7FCC}" type="sibTrans" cxnId="{9FB571CD-0BB0-458E-9889-2A799F37A2A3}">
      <dgm:prSet/>
      <dgm:spPr/>
      <dgm:t>
        <a:bodyPr/>
        <a:lstStyle/>
        <a:p>
          <a:pPr rtl="1"/>
          <a:endParaRPr lang="ar-EG" sz="1800" b="1"/>
        </a:p>
      </dgm:t>
    </dgm:pt>
    <dgm:pt modelId="{73B88F19-07C8-4767-A1CD-F9A1CE89A9B2}">
      <dgm:prSet custT="1"/>
      <dgm:spPr>
        <a:ln>
          <a:solidFill>
            <a:srgbClr val="29B971"/>
          </a:solidFill>
        </a:ln>
      </dgm:spPr>
      <dgm:t>
        <a:bodyPr/>
        <a:lstStyle/>
        <a:p>
          <a:pPr rtl="1"/>
          <a:r>
            <a:rPr lang="ar-EG" sz="1400" b="1" dirty="0" smtClean="0"/>
            <a:t>فني شبكات        (العدد 1)</a:t>
          </a:r>
          <a:endParaRPr lang="ar-EG" sz="1400" b="1" dirty="0"/>
        </a:p>
      </dgm:t>
    </dgm:pt>
    <dgm:pt modelId="{A96A70AC-9082-404E-9CF0-3079E34E43C7}" type="parTrans" cxnId="{14DF7FB9-F6AE-4394-A1C9-911A7B033D82}">
      <dgm:prSet/>
      <dgm:spPr>
        <a:ln>
          <a:solidFill>
            <a:srgbClr val="29B971"/>
          </a:solidFill>
        </a:ln>
      </dgm:spPr>
      <dgm:t>
        <a:bodyPr/>
        <a:lstStyle/>
        <a:p>
          <a:pPr rtl="1"/>
          <a:endParaRPr lang="ar-EG" sz="1800" b="1"/>
        </a:p>
      </dgm:t>
    </dgm:pt>
    <dgm:pt modelId="{A5A3EA0E-B1CD-455D-99B5-C4619D840C8D}" type="sibTrans" cxnId="{14DF7FB9-F6AE-4394-A1C9-911A7B033D82}">
      <dgm:prSet/>
      <dgm:spPr/>
      <dgm:t>
        <a:bodyPr/>
        <a:lstStyle/>
        <a:p>
          <a:pPr rtl="1"/>
          <a:endParaRPr lang="ar-EG" sz="1800" b="1"/>
        </a:p>
      </dgm:t>
    </dgm:pt>
    <dgm:pt modelId="{D0AD09BC-92CA-4689-B2B5-6235C7B0AB8A}" type="pres">
      <dgm:prSet presAssocID="{0B537BC9-B53E-4A7A-8917-CA39878C347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EG"/>
        </a:p>
      </dgm:t>
    </dgm:pt>
    <dgm:pt modelId="{83113F18-972D-469E-B6F6-B7EA845BCC44}" type="pres">
      <dgm:prSet presAssocID="{D911BCEC-FBB5-431E-8E1E-8C7D79F0F815}" presName="hierRoot1" presStyleCnt="0"/>
      <dgm:spPr/>
    </dgm:pt>
    <dgm:pt modelId="{D5D7C209-8FFE-49DE-BA97-20FE0DE0459E}" type="pres">
      <dgm:prSet presAssocID="{D911BCEC-FBB5-431E-8E1E-8C7D79F0F815}" presName="composite" presStyleCnt="0"/>
      <dgm:spPr/>
    </dgm:pt>
    <dgm:pt modelId="{B41AAC03-DC2F-4F43-BE90-7418ADAA67E1}" type="pres">
      <dgm:prSet presAssocID="{D911BCEC-FBB5-431E-8E1E-8C7D79F0F815}" presName="background" presStyleLbl="node0" presStyleIdx="0" presStyleCnt="1"/>
      <dgm:spPr>
        <a:ln>
          <a:solidFill>
            <a:srgbClr val="29B971"/>
          </a:solidFill>
        </a:ln>
      </dgm:spPr>
      <dgm:t>
        <a:bodyPr/>
        <a:lstStyle/>
        <a:p>
          <a:endParaRPr lang="en-US"/>
        </a:p>
      </dgm:t>
    </dgm:pt>
    <dgm:pt modelId="{74FFA6F6-39EF-41CE-AD67-AD29698C4FE2}" type="pres">
      <dgm:prSet presAssocID="{D911BCEC-FBB5-431E-8E1E-8C7D79F0F815}" presName="text" presStyleLbl="fgAcc0" presStyleIdx="0" presStyleCnt="1" custLinFactY="-29126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09A6FB1A-4DD7-4663-9FD1-0DB4C2CEDE19}" type="pres">
      <dgm:prSet presAssocID="{D911BCEC-FBB5-431E-8E1E-8C7D79F0F815}" presName="hierChild2" presStyleCnt="0"/>
      <dgm:spPr/>
    </dgm:pt>
    <dgm:pt modelId="{990D9E65-F964-404F-A7D8-33D56E6BDF86}" type="pres">
      <dgm:prSet presAssocID="{5F133217-6EA6-474C-B44B-BAF2D209935B}" presName="Name10" presStyleLbl="parChTrans1D2" presStyleIdx="0" presStyleCnt="5"/>
      <dgm:spPr/>
      <dgm:t>
        <a:bodyPr/>
        <a:lstStyle/>
        <a:p>
          <a:pPr rtl="1"/>
          <a:endParaRPr lang="ar-EG"/>
        </a:p>
      </dgm:t>
    </dgm:pt>
    <dgm:pt modelId="{4D335563-1A90-4D81-ACC3-6A439280866E}" type="pres">
      <dgm:prSet presAssocID="{A28FE4AF-2434-46CC-AEA8-6893F52BE11D}" presName="hierRoot2" presStyleCnt="0"/>
      <dgm:spPr/>
    </dgm:pt>
    <dgm:pt modelId="{717BF4BA-1603-40DE-A822-FEE6B23BE547}" type="pres">
      <dgm:prSet presAssocID="{A28FE4AF-2434-46CC-AEA8-6893F52BE11D}" presName="composite2" presStyleCnt="0"/>
      <dgm:spPr/>
    </dgm:pt>
    <dgm:pt modelId="{976CC8CF-C2AF-4A66-A3BA-3F275AA33499}" type="pres">
      <dgm:prSet presAssocID="{A28FE4AF-2434-46CC-AEA8-6893F52BE11D}" presName="background2" presStyleLbl="node2" presStyleIdx="0" presStyleCnt="5"/>
      <dgm:spPr>
        <a:ln>
          <a:solidFill>
            <a:srgbClr val="29B971"/>
          </a:solidFill>
        </a:ln>
      </dgm:spPr>
      <dgm:t>
        <a:bodyPr/>
        <a:lstStyle/>
        <a:p>
          <a:endParaRPr lang="en-US"/>
        </a:p>
      </dgm:t>
    </dgm:pt>
    <dgm:pt modelId="{6EA1C04F-2C6C-4ED3-9E7A-9B227D5743D2}" type="pres">
      <dgm:prSet presAssocID="{A28FE4AF-2434-46CC-AEA8-6893F52BE11D}" presName="text2" presStyleLbl="fgAcc2" presStyleIdx="0" presStyleCnt="5" custLinFactY="-31845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ACD9F92C-9F80-4C55-8E34-6189ECFB1083}" type="pres">
      <dgm:prSet presAssocID="{A28FE4AF-2434-46CC-AEA8-6893F52BE11D}" presName="hierChild3" presStyleCnt="0"/>
      <dgm:spPr/>
    </dgm:pt>
    <dgm:pt modelId="{1643C748-699B-4B84-B955-A52822032BC5}" type="pres">
      <dgm:prSet presAssocID="{6F31F231-63BC-4DDD-947E-9F14087A2FA5}" presName="Name10" presStyleLbl="parChTrans1D2" presStyleIdx="1" presStyleCnt="5"/>
      <dgm:spPr/>
      <dgm:t>
        <a:bodyPr/>
        <a:lstStyle/>
        <a:p>
          <a:pPr rtl="1"/>
          <a:endParaRPr lang="ar-EG"/>
        </a:p>
      </dgm:t>
    </dgm:pt>
    <dgm:pt modelId="{2AFD8338-3074-44F8-805C-A0D88921BAD1}" type="pres">
      <dgm:prSet presAssocID="{943B46C6-830F-4354-ACD6-10D0A1FC4C3F}" presName="hierRoot2" presStyleCnt="0"/>
      <dgm:spPr/>
    </dgm:pt>
    <dgm:pt modelId="{F03CC001-C944-4EE7-A714-A7B1A97BFC70}" type="pres">
      <dgm:prSet presAssocID="{943B46C6-830F-4354-ACD6-10D0A1FC4C3F}" presName="composite2" presStyleCnt="0"/>
      <dgm:spPr/>
    </dgm:pt>
    <dgm:pt modelId="{EBB341C8-C36A-4320-AFBE-A534F1B9D532}" type="pres">
      <dgm:prSet presAssocID="{943B46C6-830F-4354-ACD6-10D0A1FC4C3F}" presName="background2" presStyleLbl="node2" presStyleIdx="1" presStyleCnt="5"/>
      <dgm:spPr>
        <a:ln>
          <a:solidFill>
            <a:srgbClr val="29B971"/>
          </a:solidFill>
        </a:ln>
      </dgm:spPr>
      <dgm:t>
        <a:bodyPr/>
        <a:lstStyle/>
        <a:p>
          <a:endParaRPr lang="en-US"/>
        </a:p>
      </dgm:t>
    </dgm:pt>
    <dgm:pt modelId="{58BD3916-A2A0-4B30-AC34-BD4BFD65E6A6}" type="pres">
      <dgm:prSet presAssocID="{943B46C6-830F-4354-ACD6-10D0A1FC4C3F}" presName="text2" presStyleLbl="fgAcc2" presStyleIdx="1" presStyleCnt="5" custLinFactY="-31845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C0E29E1E-B0A6-4407-BDF4-6036F5BE1533}" type="pres">
      <dgm:prSet presAssocID="{943B46C6-830F-4354-ACD6-10D0A1FC4C3F}" presName="hierChild3" presStyleCnt="0"/>
      <dgm:spPr/>
    </dgm:pt>
    <dgm:pt modelId="{E9B31A3A-813D-4FC5-BD1B-497C016E7B19}" type="pres">
      <dgm:prSet presAssocID="{0C597107-9E14-490A-BFE0-E1C780F41F09}" presName="Name10" presStyleLbl="parChTrans1D2" presStyleIdx="2" presStyleCnt="5"/>
      <dgm:spPr/>
      <dgm:t>
        <a:bodyPr/>
        <a:lstStyle/>
        <a:p>
          <a:pPr rtl="1"/>
          <a:endParaRPr lang="ar-EG"/>
        </a:p>
      </dgm:t>
    </dgm:pt>
    <dgm:pt modelId="{590274E8-1DF6-4AD4-8BDE-71B022258B95}" type="pres">
      <dgm:prSet presAssocID="{36B8DA62-D7B3-48E0-88D8-08D511486986}" presName="hierRoot2" presStyleCnt="0"/>
      <dgm:spPr/>
    </dgm:pt>
    <dgm:pt modelId="{F1DE0E22-CCFD-4B23-8B11-C4A20A8F05C0}" type="pres">
      <dgm:prSet presAssocID="{36B8DA62-D7B3-48E0-88D8-08D511486986}" presName="composite2" presStyleCnt="0"/>
      <dgm:spPr/>
    </dgm:pt>
    <dgm:pt modelId="{9468B276-E0C6-4EF7-BB71-1E327914F271}" type="pres">
      <dgm:prSet presAssocID="{36B8DA62-D7B3-48E0-88D8-08D511486986}" presName="background2" presStyleLbl="node2" presStyleIdx="2" presStyleCnt="5"/>
      <dgm:spPr>
        <a:ln>
          <a:solidFill>
            <a:srgbClr val="29B971"/>
          </a:solidFill>
        </a:ln>
      </dgm:spPr>
      <dgm:t>
        <a:bodyPr/>
        <a:lstStyle/>
        <a:p>
          <a:endParaRPr lang="en-US"/>
        </a:p>
      </dgm:t>
    </dgm:pt>
    <dgm:pt modelId="{B966478E-0721-4CEF-9981-978CE064FFA1}" type="pres">
      <dgm:prSet presAssocID="{36B8DA62-D7B3-48E0-88D8-08D511486986}" presName="text2" presStyleLbl="fgAcc2" presStyleIdx="2" presStyleCnt="5" custLinFactY="-31845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97624B38-EFFE-4D13-BAD0-1DE606440C6D}" type="pres">
      <dgm:prSet presAssocID="{36B8DA62-D7B3-48E0-88D8-08D511486986}" presName="hierChild3" presStyleCnt="0"/>
      <dgm:spPr/>
    </dgm:pt>
    <dgm:pt modelId="{CFABB6A0-99C0-4BA0-999A-3A9162D11DFA}" type="pres">
      <dgm:prSet presAssocID="{A96A70AC-9082-404E-9CF0-3079E34E43C7}" presName="Name10" presStyleLbl="parChTrans1D2" presStyleIdx="3" presStyleCnt="5"/>
      <dgm:spPr/>
      <dgm:t>
        <a:bodyPr/>
        <a:lstStyle/>
        <a:p>
          <a:pPr rtl="1"/>
          <a:endParaRPr lang="ar-EG"/>
        </a:p>
      </dgm:t>
    </dgm:pt>
    <dgm:pt modelId="{35191842-470B-4E0A-96CA-AE1B92FBA911}" type="pres">
      <dgm:prSet presAssocID="{73B88F19-07C8-4767-A1CD-F9A1CE89A9B2}" presName="hierRoot2" presStyleCnt="0"/>
      <dgm:spPr/>
    </dgm:pt>
    <dgm:pt modelId="{A3937677-5149-43EF-AEBD-395A67FBCAC6}" type="pres">
      <dgm:prSet presAssocID="{73B88F19-07C8-4767-A1CD-F9A1CE89A9B2}" presName="composite2" presStyleCnt="0"/>
      <dgm:spPr/>
    </dgm:pt>
    <dgm:pt modelId="{D4E13667-ABDB-407F-BDF1-BC6395A85159}" type="pres">
      <dgm:prSet presAssocID="{73B88F19-07C8-4767-A1CD-F9A1CE89A9B2}" presName="background2" presStyleLbl="node2" presStyleIdx="3" presStyleCnt="5"/>
      <dgm:spPr>
        <a:ln>
          <a:solidFill>
            <a:srgbClr val="29B971"/>
          </a:solidFill>
        </a:ln>
      </dgm:spPr>
      <dgm:t>
        <a:bodyPr/>
        <a:lstStyle/>
        <a:p>
          <a:endParaRPr lang="en-US"/>
        </a:p>
      </dgm:t>
    </dgm:pt>
    <dgm:pt modelId="{C6EB648A-2873-479B-B6ED-15C8A725F277}" type="pres">
      <dgm:prSet presAssocID="{73B88F19-07C8-4767-A1CD-F9A1CE89A9B2}" presName="text2" presStyleLbl="fgAcc2" presStyleIdx="3" presStyleCnt="5" custLinFactY="-31845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50D2B31D-CC78-4DA7-ACC9-43ACC0C44C2E}" type="pres">
      <dgm:prSet presAssocID="{73B88F19-07C8-4767-A1CD-F9A1CE89A9B2}" presName="hierChild3" presStyleCnt="0"/>
      <dgm:spPr/>
    </dgm:pt>
    <dgm:pt modelId="{7FDC4B80-D7E0-4EFF-9C72-052299EAA5EE}" type="pres">
      <dgm:prSet presAssocID="{30811992-5EFA-413B-88F7-EB5D43C80872}" presName="Name10" presStyleLbl="parChTrans1D2" presStyleIdx="4" presStyleCnt="5"/>
      <dgm:spPr/>
      <dgm:t>
        <a:bodyPr/>
        <a:lstStyle/>
        <a:p>
          <a:pPr rtl="1"/>
          <a:endParaRPr lang="ar-EG"/>
        </a:p>
      </dgm:t>
    </dgm:pt>
    <dgm:pt modelId="{9FACBF78-1A42-4188-B186-9CB9D9043681}" type="pres">
      <dgm:prSet presAssocID="{6CF6A3A4-172B-405E-973A-615EA1760DC8}" presName="hierRoot2" presStyleCnt="0"/>
      <dgm:spPr/>
    </dgm:pt>
    <dgm:pt modelId="{4F9B3225-2468-4C93-A3C8-7759F0823345}" type="pres">
      <dgm:prSet presAssocID="{6CF6A3A4-172B-405E-973A-615EA1760DC8}" presName="composite2" presStyleCnt="0"/>
      <dgm:spPr/>
    </dgm:pt>
    <dgm:pt modelId="{09672284-8B67-4456-BBB8-3AE2F098747A}" type="pres">
      <dgm:prSet presAssocID="{6CF6A3A4-172B-405E-973A-615EA1760DC8}" presName="background2" presStyleLbl="node2" presStyleIdx="4" presStyleCnt="5"/>
      <dgm:spPr>
        <a:ln>
          <a:solidFill>
            <a:srgbClr val="29B971"/>
          </a:solidFill>
        </a:ln>
      </dgm:spPr>
      <dgm:t>
        <a:bodyPr/>
        <a:lstStyle/>
        <a:p>
          <a:endParaRPr lang="en-US"/>
        </a:p>
      </dgm:t>
    </dgm:pt>
    <dgm:pt modelId="{50B7A5FF-D43E-4C23-BE6D-8D636F9E3CF3}" type="pres">
      <dgm:prSet presAssocID="{6CF6A3A4-172B-405E-973A-615EA1760DC8}" presName="text2" presStyleLbl="fgAcc2" presStyleIdx="4" presStyleCnt="5" custLinFactY="-31845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BB782125-1DEE-48EF-AFBB-4C8F1070587A}" type="pres">
      <dgm:prSet presAssocID="{6CF6A3A4-172B-405E-973A-615EA1760DC8}" presName="hierChild3" presStyleCnt="0"/>
      <dgm:spPr/>
    </dgm:pt>
  </dgm:ptLst>
  <dgm:cxnLst>
    <dgm:cxn modelId="{CA51255A-2FFA-41F7-A1F4-F45E87395F10}" type="presOf" srcId="{0B537BC9-B53E-4A7A-8917-CA39878C347B}" destId="{D0AD09BC-92CA-4689-B2B5-6235C7B0AB8A}" srcOrd="0" destOrd="0" presId="urn:microsoft.com/office/officeart/2005/8/layout/hierarchy1"/>
    <dgm:cxn modelId="{F9120044-3A6E-4B91-9144-727BBF8AC6AE}" srcId="{D911BCEC-FBB5-431E-8E1E-8C7D79F0F815}" destId="{943B46C6-830F-4354-ACD6-10D0A1FC4C3F}" srcOrd="1" destOrd="0" parTransId="{6F31F231-63BC-4DDD-947E-9F14087A2FA5}" sibTransId="{C77B3A92-2BF3-478F-A3ED-ED1A9649781E}"/>
    <dgm:cxn modelId="{C7831CE4-41B3-4A97-B280-669B81CE608C}" srcId="{D911BCEC-FBB5-431E-8E1E-8C7D79F0F815}" destId="{6CF6A3A4-172B-405E-973A-615EA1760DC8}" srcOrd="4" destOrd="0" parTransId="{30811992-5EFA-413B-88F7-EB5D43C80872}" sibTransId="{1F3E582D-84E6-493F-BA38-CE352590A28B}"/>
    <dgm:cxn modelId="{02D740C7-1F5D-4EDB-BC14-AE05C6827AF4}" type="presOf" srcId="{5F133217-6EA6-474C-B44B-BAF2D209935B}" destId="{990D9E65-F964-404F-A7D8-33D56E6BDF86}" srcOrd="0" destOrd="0" presId="urn:microsoft.com/office/officeart/2005/8/layout/hierarchy1"/>
    <dgm:cxn modelId="{8D5D219B-2F4D-4F06-953D-79AEA3110514}" srcId="{D911BCEC-FBB5-431E-8E1E-8C7D79F0F815}" destId="{36B8DA62-D7B3-48E0-88D8-08D511486986}" srcOrd="2" destOrd="0" parTransId="{0C597107-9E14-490A-BFE0-E1C780F41F09}" sibTransId="{B98262AF-EFCD-4E59-AE7D-90791E0673B2}"/>
    <dgm:cxn modelId="{14DF7FB9-F6AE-4394-A1C9-911A7B033D82}" srcId="{D911BCEC-FBB5-431E-8E1E-8C7D79F0F815}" destId="{73B88F19-07C8-4767-A1CD-F9A1CE89A9B2}" srcOrd="3" destOrd="0" parTransId="{A96A70AC-9082-404E-9CF0-3079E34E43C7}" sibTransId="{A5A3EA0E-B1CD-455D-99B5-C4619D840C8D}"/>
    <dgm:cxn modelId="{90B46ACF-1090-484C-8C23-273B625B5828}" type="presOf" srcId="{A28FE4AF-2434-46CC-AEA8-6893F52BE11D}" destId="{6EA1C04F-2C6C-4ED3-9E7A-9B227D5743D2}" srcOrd="0" destOrd="0" presId="urn:microsoft.com/office/officeart/2005/8/layout/hierarchy1"/>
    <dgm:cxn modelId="{17665F7D-1F38-415A-A8F4-37B53F212330}" srcId="{0B537BC9-B53E-4A7A-8917-CA39878C347B}" destId="{D911BCEC-FBB5-431E-8E1E-8C7D79F0F815}" srcOrd="0" destOrd="0" parTransId="{03061B0B-C8BB-45C5-948D-0D1843AB286B}" sibTransId="{AF9A120C-9870-4021-9E94-19491E3152B9}"/>
    <dgm:cxn modelId="{E8249DA3-7C19-42CA-B4A6-E3C0CA6B243E}" type="presOf" srcId="{0C597107-9E14-490A-BFE0-E1C780F41F09}" destId="{E9B31A3A-813D-4FC5-BD1B-497C016E7B19}" srcOrd="0" destOrd="0" presId="urn:microsoft.com/office/officeart/2005/8/layout/hierarchy1"/>
    <dgm:cxn modelId="{60A57F12-2C63-48D0-AB9A-820737B078C7}" type="presOf" srcId="{D911BCEC-FBB5-431E-8E1E-8C7D79F0F815}" destId="{74FFA6F6-39EF-41CE-AD67-AD29698C4FE2}" srcOrd="0" destOrd="0" presId="urn:microsoft.com/office/officeart/2005/8/layout/hierarchy1"/>
    <dgm:cxn modelId="{A5D97E15-D052-4D2D-9BAF-5D5F95CC1FBD}" type="presOf" srcId="{73B88F19-07C8-4767-A1CD-F9A1CE89A9B2}" destId="{C6EB648A-2873-479B-B6ED-15C8A725F277}" srcOrd="0" destOrd="0" presId="urn:microsoft.com/office/officeart/2005/8/layout/hierarchy1"/>
    <dgm:cxn modelId="{6A79A39C-B2D1-4C66-A3A3-BE02A56A81F0}" type="presOf" srcId="{30811992-5EFA-413B-88F7-EB5D43C80872}" destId="{7FDC4B80-D7E0-4EFF-9C72-052299EAA5EE}" srcOrd="0" destOrd="0" presId="urn:microsoft.com/office/officeart/2005/8/layout/hierarchy1"/>
    <dgm:cxn modelId="{291E00CD-32EC-4F14-8B50-EBDC5F872A2D}" type="presOf" srcId="{6CF6A3A4-172B-405E-973A-615EA1760DC8}" destId="{50B7A5FF-D43E-4C23-BE6D-8D636F9E3CF3}" srcOrd="0" destOrd="0" presId="urn:microsoft.com/office/officeart/2005/8/layout/hierarchy1"/>
    <dgm:cxn modelId="{EFF0B385-E7D6-4741-A713-A524C319216E}" type="presOf" srcId="{943B46C6-830F-4354-ACD6-10D0A1FC4C3F}" destId="{58BD3916-A2A0-4B30-AC34-BD4BFD65E6A6}" srcOrd="0" destOrd="0" presId="urn:microsoft.com/office/officeart/2005/8/layout/hierarchy1"/>
    <dgm:cxn modelId="{EB693012-99F3-4E40-A745-A50D2ED6707B}" type="presOf" srcId="{A96A70AC-9082-404E-9CF0-3079E34E43C7}" destId="{CFABB6A0-99C0-4BA0-999A-3A9162D11DFA}" srcOrd="0" destOrd="0" presId="urn:microsoft.com/office/officeart/2005/8/layout/hierarchy1"/>
    <dgm:cxn modelId="{DBBB046D-D910-48C3-AA15-7911BCFE6D34}" type="presOf" srcId="{36B8DA62-D7B3-48E0-88D8-08D511486986}" destId="{B966478E-0721-4CEF-9981-978CE064FFA1}" srcOrd="0" destOrd="0" presId="urn:microsoft.com/office/officeart/2005/8/layout/hierarchy1"/>
    <dgm:cxn modelId="{9FB571CD-0BB0-458E-9889-2A799F37A2A3}" srcId="{D911BCEC-FBB5-431E-8E1E-8C7D79F0F815}" destId="{A28FE4AF-2434-46CC-AEA8-6893F52BE11D}" srcOrd="0" destOrd="0" parTransId="{5F133217-6EA6-474C-B44B-BAF2D209935B}" sibTransId="{E18F404F-40BC-4AE4-9ADD-ACBC271F7FCC}"/>
    <dgm:cxn modelId="{A1E63B89-860B-4EEE-9B4D-43177B24AA5E}" type="presOf" srcId="{6F31F231-63BC-4DDD-947E-9F14087A2FA5}" destId="{1643C748-699B-4B84-B955-A52822032BC5}" srcOrd="0" destOrd="0" presId="urn:microsoft.com/office/officeart/2005/8/layout/hierarchy1"/>
    <dgm:cxn modelId="{2581FF7E-94BC-4A86-863F-4366C535B5E1}" type="presParOf" srcId="{D0AD09BC-92CA-4689-B2B5-6235C7B0AB8A}" destId="{83113F18-972D-469E-B6F6-B7EA845BCC44}" srcOrd="0" destOrd="0" presId="urn:microsoft.com/office/officeart/2005/8/layout/hierarchy1"/>
    <dgm:cxn modelId="{53EA47E0-54E7-4219-8B60-11EDDE476179}" type="presParOf" srcId="{83113F18-972D-469E-B6F6-B7EA845BCC44}" destId="{D5D7C209-8FFE-49DE-BA97-20FE0DE0459E}" srcOrd="0" destOrd="0" presId="urn:microsoft.com/office/officeart/2005/8/layout/hierarchy1"/>
    <dgm:cxn modelId="{9E015D49-1BAD-480B-8500-EA904D5EE78A}" type="presParOf" srcId="{D5D7C209-8FFE-49DE-BA97-20FE0DE0459E}" destId="{B41AAC03-DC2F-4F43-BE90-7418ADAA67E1}" srcOrd="0" destOrd="0" presId="urn:microsoft.com/office/officeart/2005/8/layout/hierarchy1"/>
    <dgm:cxn modelId="{02DEDE1C-4B9A-41B8-9DC2-474A6BDC97FC}" type="presParOf" srcId="{D5D7C209-8FFE-49DE-BA97-20FE0DE0459E}" destId="{74FFA6F6-39EF-41CE-AD67-AD29698C4FE2}" srcOrd="1" destOrd="0" presId="urn:microsoft.com/office/officeart/2005/8/layout/hierarchy1"/>
    <dgm:cxn modelId="{480F4513-9369-4B4B-A824-EFCFA0E231B0}" type="presParOf" srcId="{83113F18-972D-469E-B6F6-B7EA845BCC44}" destId="{09A6FB1A-4DD7-4663-9FD1-0DB4C2CEDE19}" srcOrd="1" destOrd="0" presId="urn:microsoft.com/office/officeart/2005/8/layout/hierarchy1"/>
    <dgm:cxn modelId="{A598EDE8-9C0D-4004-B3D1-8ACFB8037C5C}" type="presParOf" srcId="{09A6FB1A-4DD7-4663-9FD1-0DB4C2CEDE19}" destId="{990D9E65-F964-404F-A7D8-33D56E6BDF86}" srcOrd="0" destOrd="0" presId="urn:microsoft.com/office/officeart/2005/8/layout/hierarchy1"/>
    <dgm:cxn modelId="{211DE269-DEA5-4AF7-9B53-815212E88B2A}" type="presParOf" srcId="{09A6FB1A-4DD7-4663-9FD1-0DB4C2CEDE19}" destId="{4D335563-1A90-4D81-ACC3-6A439280866E}" srcOrd="1" destOrd="0" presId="urn:microsoft.com/office/officeart/2005/8/layout/hierarchy1"/>
    <dgm:cxn modelId="{474FB984-B901-4AAF-9262-256E2CE24788}" type="presParOf" srcId="{4D335563-1A90-4D81-ACC3-6A439280866E}" destId="{717BF4BA-1603-40DE-A822-FEE6B23BE547}" srcOrd="0" destOrd="0" presId="urn:microsoft.com/office/officeart/2005/8/layout/hierarchy1"/>
    <dgm:cxn modelId="{4C24BF21-93D7-4D21-B38D-B1BD3254F35E}" type="presParOf" srcId="{717BF4BA-1603-40DE-A822-FEE6B23BE547}" destId="{976CC8CF-C2AF-4A66-A3BA-3F275AA33499}" srcOrd="0" destOrd="0" presId="urn:microsoft.com/office/officeart/2005/8/layout/hierarchy1"/>
    <dgm:cxn modelId="{3EECE6D3-C845-4852-8CA6-66C3569175A3}" type="presParOf" srcId="{717BF4BA-1603-40DE-A822-FEE6B23BE547}" destId="{6EA1C04F-2C6C-4ED3-9E7A-9B227D5743D2}" srcOrd="1" destOrd="0" presId="urn:microsoft.com/office/officeart/2005/8/layout/hierarchy1"/>
    <dgm:cxn modelId="{D6A91DF1-9556-47A1-BDDA-127DF4DDCD4F}" type="presParOf" srcId="{4D335563-1A90-4D81-ACC3-6A439280866E}" destId="{ACD9F92C-9F80-4C55-8E34-6189ECFB1083}" srcOrd="1" destOrd="0" presId="urn:microsoft.com/office/officeart/2005/8/layout/hierarchy1"/>
    <dgm:cxn modelId="{3B169302-7A6C-4200-ABF7-E6A6A75F3C09}" type="presParOf" srcId="{09A6FB1A-4DD7-4663-9FD1-0DB4C2CEDE19}" destId="{1643C748-699B-4B84-B955-A52822032BC5}" srcOrd="2" destOrd="0" presId="urn:microsoft.com/office/officeart/2005/8/layout/hierarchy1"/>
    <dgm:cxn modelId="{3337871C-1329-408D-8748-F56EC8AD008A}" type="presParOf" srcId="{09A6FB1A-4DD7-4663-9FD1-0DB4C2CEDE19}" destId="{2AFD8338-3074-44F8-805C-A0D88921BAD1}" srcOrd="3" destOrd="0" presId="urn:microsoft.com/office/officeart/2005/8/layout/hierarchy1"/>
    <dgm:cxn modelId="{B0756E9B-F122-4460-8C65-457888EA3FC3}" type="presParOf" srcId="{2AFD8338-3074-44F8-805C-A0D88921BAD1}" destId="{F03CC001-C944-4EE7-A714-A7B1A97BFC70}" srcOrd="0" destOrd="0" presId="urn:microsoft.com/office/officeart/2005/8/layout/hierarchy1"/>
    <dgm:cxn modelId="{88690E82-781A-42DA-A77E-44CB5C9F8D92}" type="presParOf" srcId="{F03CC001-C944-4EE7-A714-A7B1A97BFC70}" destId="{EBB341C8-C36A-4320-AFBE-A534F1B9D532}" srcOrd="0" destOrd="0" presId="urn:microsoft.com/office/officeart/2005/8/layout/hierarchy1"/>
    <dgm:cxn modelId="{195373CD-9035-4489-90A9-C43D0206ECE5}" type="presParOf" srcId="{F03CC001-C944-4EE7-A714-A7B1A97BFC70}" destId="{58BD3916-A2A0-4B30-AC34-BD4BFD65E6A6}" srcOrd="1" destOrd="0" presId="urn:microsoft.com/office/officeart/2005/8/layout/hierarchy1"/>
    <dgm:cxn modelId="{4B78FBCA-C46C-4322-B3D6-63D24A08835C}" type="presParOf" srcId="{2AFD8338-3074-44F8-805C-A0D88921BAD1}" destId="{C0E29E1E-B0A6-4407-BDF4-6036F5BE1533}" srcOrd="1" destOrd="0" presId="urn:microsoft.com/office/officeart/2005/8/layout/hierarchy1"/>
    <dgm:cxn modelId="{B163CDA7-BA20-4A0E-A167-41892403731E}" type="presParOf" srcId="{09A6FB1A-4DD7-4663-9FD1-0DB4C2CEDE19}" destId="{E9B31A3A-813D-4FC5-BD1B-497C016E7B19}" srcOrd="4" destOrd="0" presId="urn:microsoft.com/office/officeart/2005/8/layout/hierarchy1"/>
    <dgm:cxn modelId="{CBEA63B8-3094-4701-B962-ABEB41653F97}" type="presParOf" srcId="{09A6FB1A-4DD7-4663-9FD1-0DB4C2CEDE19}" destId="{590274E8-1DF6-4AD4-8BDE-71B022258B95}" srcOrd="5" destOrd="0" presId="urn:microsoft.com/office/officeart/2005/8/layout/hierarchy1"/>
    <dgm:cxn modelId="{96E9E629-4BDA-4CD0-A343-E817EC451CBC}" type="presParOf" srcId="{590274E8-1DF6-4AD4-8BDE-71B022258B95}" destId="{F1DE0E22-CCFD-4B23-8B11-C4A20A8F05C0}" srcOrd="0" destOrd="0" presId="urn:microsoft.com/office/officeart/2005/8/layout/hierarchy1"/>
    <dgm:cxn modelId="{910E6864-A890-48D8-BC7E-2855EE6A1D13}" type="presParOf" srcId="{F1DE0E22-CCFD-4B23-8B11-C4A20A8F05C0}" destId="{9468B276-E0C6-4EF7-BB71-1E327914F271}" srcOrd="0" destOrd="0" presId="urn:microsoft.com/office/officeart/2005/8/layout/hierarchy1"/>
    <dgm:cxn modelId="{8CB4B6A0-E61B-4104-BE68-6B9625A688E5}" type="presParOf" srcId="{F1DE0E22-CCFD-4B23-8B11-C4A20A8F05C0}" destId="{B966478E-0721-4CEF-9981-978CE064FFA1}" srcOrd="1" destOrd="0" presId="urn:microsoft.com/office/officeart/2005/8/layout/hierarchy1"/>
    <dgm:cxn modelId="{D114BE38-EA4A-41A6-B57D-A30D7F308C78}" type="presParOf" srcId="{590274E8-1DF6-4AD4-8BDE-71B022258B95}" destId="{97624B38-EFFE-4D13-BAD0-1DE606440C6D}" srcOrd="1" destOrd="0" presId="urn:microsoft.com/office/officeart/2005/8/layout/hierarchy1"/>
    <dgm:cxn modelId="{3E942026-9901-482A-A45F-3206EEEBCEF0}" type="presParOf" srcId="{09A6FB1A-4DD7-4663-9FD1-0DB4C2CEDE19}" destId="{CFABB6A0-99C0-4BA0-999A-3A9162D11DFA}" srcOrd="6" destOrd="0" presId="urn:microsoft.com/office/officeart/2005/8/layout/hierarchy1"/>
    <dgm:cxn modelId="{7E4ED95C-9C5F-4945-AB13-593C3AA1D626}" type="presParOf" srcId="{09A6FB1A-4DD7-4663-9FD1-0DB4C2CEDE19}" destId="{35191842-470B-4E0A-96CA-AE1B92FBA911}" srcOrd="7" destOrd="0" presId="urn:microsoft.com/office/officeart/2005/8/layout/hierarchy1"/>
    <dgm:cxn modelId="{DA608E53-078B-461E-B5AA-D7CF8C5DF0A6}" type="presParOf" srcId="{35191842-470B-4E0A-96CA-AE1B92FBA911}" destId="{A3937677-5149-43EF-AEBD-395A67FBCAC6}" srcOrd="0" destOrd="0" presId="urn:microsoft.com/office/officeart/2005/8/layout/hierarchy1"/>
    <dgm:cxn modelId="{54E8E622-16B7-46A4-AF79-A953C5C11B7E}" type="presParOf" srcId="{A3937677-5149-43EF-AEBD-395A67FBCAC6}" destId="{D4E13667-ABDB-407F-BDF1-BC6395A85159}" srcOrd="0" destOrd="0" presId="urn:microsoft.com/office/officeart/2005/8/layout/hierarchy1"/>
    <dgm:cxn modelId="{4A25FC1F-B560-4144-BD44-0095426A7948}" type="presParOf" srcId="{A3937677-5149-43EF-AEBD-395A67FBCAC6}" destId="{C6EB648A-2873-479B-B6ED-15C8A725F277}" srcOrd="1" destOrd="0" presId="urn:microsoft.com/office/officeart/2005/8/layout/hierarchy1"/>
    <dgm:cxn modelId="{7C7DF4C5-1919-413D-B48B-7AE3CFF19D3F}" type="presParOf" srcId="{35191842-470B-4E0A-96CA-AE1B92FBA911}" destId="{50D2B31D-CC78-4DA7-ACC9-43ACC0C44C2E}" srcOrd="1" destOrd="0" presId="urn:microsoft.com/office/officeart/2005/8/layout/hierarchy1"/>
    <dgm:cxn modelId="{25F3499F-A0F8-420F-A835-655B6965AA55}" type="presParOf" srcId="{09A6FB1A-4DD7-4663-9FD1-0DB4C2CEDE19}" destId="{7FDC4B80-D7E0-4EFF-9C72-052299EAA5EE}" srcOrd="8" destOrd="0" presId="urn:microsoft.com/office/officeart/2005/8/layout/hierarchy1"/>
    <dgm:cxn modelId="{CF5BB38A-0CC4-4BAC-A09A-5BADC1E2F0A1}" type="presParOf" srcId="{09A6FB1A-4DD7-4663-9FD1-0DB4C2CEDE19}" destId="{9FACBF78-1A42-4188-B186-9CB9D9043681}" srcOrd="9" destOrd="0" presId="urn:microsoft.com/office/officeart/2005/8/layout/hierarchy1"/>
    <dgm:cxn modelId="{6ACCEAC6-C86A-45E5-8476-19892A1AF3A0}" type="presParOf" srcId="{9FACBF78-1A42-4188-B186-9CB9D9043681}" destId="{4F9B3225-2468-4C93-A3C8-7759F0823345}" srcOrd="0" destOrd="0" presId="urn:microsoft.com/office/officeart/2005/8/layout/hierarchy1"/>
    <dgm:cxn modelId="{FD8E2B38-E1E2-46CC-B73C-58BC5B4AED43}" type="presParOf" srcId="{4F9B3225-2468-4C93-A3C8-7759F0823345}" destId="{09672284-8B67-4456-BBB8-3AE2F098747A}" srcOrd="0" destOrd="0" presId="urn:microsoft.com/office/officeart/2005/8/layout/hierarchy1"/>
    <dgm:cxn modelId="{6A8EB35E-F214-4A99-B72A-04DFA494D446}" type="presParOf" srcId="{4F9B3225-2468-4C93-A3C8-7759F0823345}" destId="{50B7A5FF-D43E-4C23-BE6D-8D636F9E3CF3}" srcOrd="1" destOrd="0" presId="urn:microsoft.com/office/officeart/2005/8/layout/hierarchy1"/>
    <dgm:cxn modelId="{448C6AB5-F44B-4488-ACEA-7CD37D2320C0}" type="presParOf" srcId="{9FACBF78-1A42-4188-B186-9CB9D9043681}" destId="{BB782125-1DEE-48EF-AFBB-4C8F1070587A}" srcOrd="1" destOrd="0" presId="urn:microsoft.com/office/officeart/2005/8/layout/hierarchy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B537BC9-B53E-4A7A-8917-CA39878C347B}" type="doc">
      <dgm:prSet loTypeId="urn:microsoft.com/office/officeart/2005/8/layout/hierarchy1" loCatId="hierarchy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pPr rtl="1"/>
          <a:endParaRPr lang="ar-EG"/>
        </a:p>
      </dgm:t>
    </dgm:pt>
    <dgm:pt modelId="{D911BCEC-FBB5-431E-8E1E-8C7D79F0F815}">
      <dgm:prSet phldrT="[Text]" custT="1"/>
      <dgm:spPr>
        <a:ln>
          <a:solidFill>
            <a:srgbClr val="29B971"/>
          </a:solidFill>
        </a:ln>
      </dgm:spPr>
      <dgm:t>
        <a:bodyPr/>
        <a:lstStyle/>
        <a:p>
          <a:pPr rtl="1"/>
          <a:r>
            <a:rPr lang="ar-EG" sz="1400" b="1" dirty="0" smtClean="0"/>
            <a:t>فريق العمل</a:t>
          </a:r>
          <a:endParaRPr lang="ar-EG" sz="1400" b="1" dirty="0"/>
        </a:p>
      </dgm:t>
    </dgm:pt>
    <dgm:pt modelId="{03061B0B-C8BB-45C5-948D-0D1843AB286B}" type="parTrans" cxnId="{17665F7D-1F38-415A-A8F4-37B53F212330}">
      <dgm:prSet/>
      <dgm:spPr/>
      <dgm:t>
        <a:bodyPr/>
        <a:lstStyle/>
        <a:p>
          <a:pPr rtl="1"/>
          <a:endParaRPr lang="ar-EG" sz="1800" b="1"/>
        </a:p>
      </dgm:t>
    </dgm:pt>
    <dgm:pt modelId="{AF9A120C-9870-4021-9E94-19491E3152B9}" type="sibTrans" cxnId="{17665F7D-1F38-415A-A8F4-37B53F212330}">
      <dgm:prSet/>
      <dgm:spPr/>
      <dgm:t>
        <a:bodyPr/>
        <a:lstStyle/>
        <a:p>
          <a:pPr rtl="1"/>
          <a:endParaRPr lang="ar-EG" sz="1800" b="1"/>
        </a:p>
      </dgm:t>
    </dgm:pt>
    <dgm:pt modelId="{36B8DA62-D7B3-48E0-88D8-08D511486986}">
      <dgm:prSet phldrT="[Text]" custT="1"/>
      <dgm:spPr>
        <a:ln>
          <a:solidFill>
            <a:srgbClr val="29B971"/>
          </a:solidFill>
        </a:ln>
      </dgm:spPr>
      <dgm:t>
        <a:bodyPr/>
        <a:lstStyle/>
        <a:p>
          <a:pPr rtl="1"/>
          <a:r>
            <a:rPr lang="ar-EG" sz="1400" b="1" dirty="0" smtClean="0"/>
            <a:t>محرر للبوابة الإلكترونية (العدد 1)</a:t>
          </a:r>
          <a:endParaRPr lang="ar-EG" sz="1400" b="1" dirty="0"/>
        </a:p>
      </dgm:t>
    </dgm:pt>
    <dgm:pt modelId="{0C597107-9E14-490A-BFE0-E1C780F41F09}" type="parTrans" cxnId="{8D5D219B-2F4D-4F06-953D-79AEA3110514}">
      <dgm:prSet/>
      <dgm:spPr>
        <a:ln>
          <a:solidFill>
            <a:srgbClr val="29B971"/>
          </a:solidFill>
        </a:ln>
      </dgm:spPr>
      <dgm:t>
        <a:bodyPr/>
        <a:lstStyle/>
        <a:p>
          <a:pPr rtl="1"/>
          <a:endParaRPr lang="ar-EG" sz="1800" b="1"/>
        </a:p>
      </dgm:t>
    </dgm:pt>
    <dgm:pt modelId="{B98262AF-EFCD-4E59-AE7D-90791E0673B2}" type="sibTrans" cxnId="{8D5D219B-2F4D-4F06-953D-79AEA3110514}">
      <dgm:prSet/>
      <dgm:spPr/>
      <dgm:t>
        <a:bodyPr/>
        <a:lstStyle/>
        <a:p>
          <a:pPr rtl="1"/>
          <a:endParaRPr lang="ar-EG" sz="1800" b="1"/>
        </a:p>
      </dgm:t>
    </dgm:pt>
    <dgm:pt modelId="{6CF6A3A4-172B-405E-973A-615EA1760DC8}">
      <dgm:prSet phldrT="[Text]" custT="1"/>
      <dgm:spPr>
        <a:ln>
          <a:solidFill>
            <a:srgbClr val="29B971"/>
          </a:solidFill>
        </a:ln>
      </dgm:spPr>
      <dgm:t>
        <a:bodyPr/>
        <a:lstStyle/>
        <a:p>
          <a:pPr rtl="1"/>
          <a:r>
            <a:rPr lang="ar-EG" sz="1400" b="1" dirty="0" smtClean="0"/>
            <a:t>مهندس شبكات (العدد 1)</a:t>
          </a:r>
          <a:endParaRPr lang="ar-EG" sz="1400" b="1" dirty="0"/>
        </a:p>
      </dgm:t>
    </dgm:pt>
    <dgm:pt modelId="{30811992-5EFA-413B-88F7-EB5D43C80872}" type="parTrans" cxnId="{C7831CE4-41B3-4A97-B280-669B81CE608C}">
      <dgm:prSet/>
      <dgm:spPr>
        <a:ln>
          <a:solidFill>
            <a:srgbClr val="29B971"/>
          </a:solidFill>
        </a:ln>
      </dgm:spPr>
      <dgm:t>
        <a:bodyPr/>
        <a:lstStyle/>
        <a:p>
          <a:pPr rtl="1"/>
          <a:endParaRPr lang="ar-EG" sz="1800" b="1"/>
        </a:p>
      </dgm:t>
    </dgm:pt>
    <dgm:pt modelId="{1F3E582D-84E6-493F-BA38-CE352590A28B}" type="sibTrans" cxnId="{C7831CE4-41B3-4A97-B280-669B81CE608C}">
      <dgm:prSet/>
      <dgm:spPr/>
      <dgm:t>
        <a:bodyPr/>
        <a:lstStyle/>
        <a:p>
          <a:pPr rtl="1"/>
          <a:endParaRPr lang="ar-EG" sz="1800" b="1"/>
        </a:p>
      </dgm:t>
    </dgm:pt>
    <dgm:pt modelId="{943B46C6-830F-4354-ACD6-10D0A1FC4C3F}">
      <dgm:prSet custT="1"/>
      <dgm:spPr>
        <a:ln>
          <a:solidFill>
            <a:srgbClr val="29B971"/>
          </a:solidFill>
        </a:ln>
      </dgm:spPr>
      <dgm:t>
        <a:bodyPr/>
        <a:lstStyle/>
        <a:p>
          <a:pPr rtl="1"/>
          <a:r>
            <a:rPr lang="ar-EG" sz="1400" b="1" dirty="0" smtClean="0"/>
            <a:t>مسئول دعم لنظام المعلومات الإدارية (العدد 1)</a:t>
          </a:r>
          <a:endParaRPr lang="ar-EG" sz="1400" b="1" dirty="0"/>
        </a:p>
      </dgm:t>
    </dgm:pt>
    <dgm:pt modelId="{6F31F231-63BC-4DDD-947E-9F14087A2FA5}" type="parTrans" cxnId="{F9120044-3A6E-4B91-9144-727BBF8AC6AE}">
      <dgm:prSet/>
      <dgm:spPr>
        <a:ln>
          <a:solidFill>
            <a:srgbClr val="29B971"/>
          </a:solidFill>
        </a:ln>
      </dgm:spPr>
      <dgm:t>
        <a:bodyPr/>
        <a:lstStyle/>
        <a:p>
          <a:pPr rtl="1"/>
          <a:endParaRPr lang="ar-EG" sz="1800" b="1"/>
        </a:p>
      </dgm:t>
    </dgm:pt>
    <dgm:pt modelId="{C77B3A92-2BF3-478F-A3ED-ED1A9649781E}" type="sibTrans" cxnId="{F9120044-3A6E-4B91-9144-727BBF8AC6AE}">
      <dgm:prSet/>
      <dgm:spPr/>
      <dgm:t>
        <a:bodyPr/>
        <a:lstStyle/>
        <a:p>
          <a:pPr rtl="1"/>
          <a:endParaRPr lang="ar-EG" sz="1800" b="1"/>
        </a:p>
      </dgm:t>
    </dgm:pt>
    <dgm:pt modelId="{A28FE4AF-2434-46CC-AEA8-6893F52BE11D}">
      <dgm:prSet custT="1"/>
      <dgm:spPr>
        <a:ln>
          <a:solidFill>
            <a:srgbClr val="29B971"/>
          </a:solidFill>
        </a:ln>
      </dgm:spPr>
      <dgm:t>
        <a:bodyPr/>
        <a:lstStyle/>
        <a:p>
          <a:pPr rtl="1"/>
          <a:r>
            <a:rPr lang="ar-EG" sz="1400" b="1" dirty="0" smtClean="0"/>
            <a:t>مسئول للنظم والبرامج (العدد 2)</a:t>
          </a:r>
          <a:endParaRPr lang="ar-EG" sz="1400" b="1" dirty="0"/>
        </a:p>
      </dgm:t>
    </dgm:pt>
    <dgm:pt modelId="{5F133217-6EA6-474C-B44B-BAF2D209935B}" type="parTrans" cxnId="{9FB571CD-0BB0-458E-9889-2A799F37A2A3}">
      <dgm:prSet/>
      <dgm:spPr>
        <a:solidFill>
          <a:srgbClr val="29B971"/>
        </a:solidFill>
        <a:ln>
          <a:solidFill>
            <a:srgbClr val="29B971"/>
          </a:solidFill>
        </a:ln>
      </dgm:spPr>
      <dgm:t>
        <a:bodyPr/>
        <a:lstStyle/>
        <a:p>
          <a:pPr rtl="1"/>
          <a:endParaRPr lang="ar-EG" sz="1800" b="1"/>
        </a:p>
      </dgm:t>
    </dgm:pt>
    <dgm:pt modelId="{E18F404F-40BC-4AE4-9ADD-ACBC271F7FCC}" type="sibTrans" cxnId="{9FB571CD-0BB0-458E-9889-2A799F37A2A3}">
      <dgm:prSet/>
      <dgm:spPr/>
      <dgm:t>
        <a:bodyPr/>
        <a:lstStyle/>
        <a:p>
          <a:pPr rtl="1"/>
          <a:endParaRPr lang="ar-EG" sz="1800" b="1"/>
        </a:p>
      </dgm:t>
    </dgm:pt>
    <dgm:pt modelId="{73B88F19-07C8-4767-A1CD-F9A1CE89A9B2}">
      <dgm:prSet custT="1"/>
      <dgm:spPr>
        <a:ln>
          <a:solidFill>
            <a:srgbClr val="29B971"/>
          </a:solidFill>
        </a:ln>
      </dgm:spPr>
      <dgm:t>
        <a:bodyPr/>
        <a:lstStyle/>
        <a:p>
          <a:pPr rtl="1"/>
          <a:r>
            <a:rPr lang="ar-EG" sz="1400" b="1" dirty="0" smtClean="0"/>
            <a:t>فني شبكات        (العدد 1)</a:t>
          </a:r>
          <a:endParaRPr lang="ar-EG" sz="1400" b="1" dirty="0"/>
        </a:p>
      </dgm:t>
    </dgm:pt>
    <dgm:pt modelId="{A96A70AC-9082-404E-9CF0-3079E34E43C7}" type="parTrans" cxnId="{14DF7FB9-F6AE-4394-A1C9-911A7B033D82}">
      <dgm:prSet/>
      <dgm:spPr>
        <a:ln>
          <a:solidFill>
            <a:srgbClr val="29B971"/>
          </a:solidFill>
        </a:ln>
      </dgm:spPr>
      <dgm:t>
        <a:bodyPr/>
        <a:lstStyle/>
        <a:p>
          <a:pPr rtl="1"/>
          <a:endParaRPr lang="ar-EG" sz="1800" b="1"/>
        </a:p>
      </dgm:t>
    </dgm:pt>
    <dgm:pt modelId="{A5A3EA0E-B1CD-455D-99B5-C4619D840C8D}" type="sibTrans" cxnId="{14DF7FB9-F6AE-4394-A1C9-911A7B033D82}">
      <dgm:prSet/>
      <dgm:spPr/>
      <dgm:t>
        <a:bodyPr/>
        <a:lstStyle/>
        <a:p>
          <a:pPr rtl="1"/>
          <a:endParaRPr lang="ar-EG" sz="1800" b="1"/>
        </a:p>
      </dgm:t>
    </dgm:pt>
    <dgm:pt modelId="{D0AD09BC-92CA-4689-B2B5-6235C7B0AB8A}" type="pres">
      <dgm:prSet presAssocID="{0B537BC9-B53E-4A7A-8917-CA39878C347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EG"/>
        </a:p>
      </dgm:t>
    </dgm:pt>
    <dgm:pt modelId="{83113F18-972D-469E-B6F6-B7EA845BCC44}" type="pres">
      <dgm:prSet presAssocID="{D911BCEC-FBB5-431E-8E1E-8C7D79F0F815}" presName="hierRoot1" presStyleCnt="0"/>
      <dgm:spPr/>
    </dgm:pt>
    <dgm:pt modelId="{D5D7C209-8FFE-49DE-BA97-20FE0DE0459E}" type="pres">
      <dgm:prSet presAssocID="{D911BCEC-FBB5-431E-8E1E-8C7D79F0F815}" presName="composite" presStyleCnt="0"/>
      <dgm:spPr/>
    </dgm:pt>
    <dgm:pt modelId="{B41AAC03-DC2F-4F43-BE90-7418ADAA67E1}" type="pres">
      <dgm:prSet presAssocID="{D911BCEC-FBB5-431E-8E1E-8C7D79F0F815}" presName="background" presStyleLbl="node0" presStyleIdx="0" presStyleCnt="1"/>
      <dgm:spPr>
        <a:ln>
          <a:solidFill>
            <a:srgbClr val="29B971"/>
          </a:solidFill>
        </a:ln>
      </dgm:spPr>
      <dgm:t>
        <a:bodyPr/>
        <a:lstStyle/>
        <a:p>
          <a:endParaRPr lang="en-US"/>
        </a:p>
      </dgm:t>
    </dgm:pt>
    <dgm:pt modelId="{74FFA6F6-39EF-41CE-AD67-AD29698C4FE2}" type="pres">
      <dgm:prSet presAssocID="{D911BCEC-FBB5-431E-8E1E-8C7D79F0F815}" presName="text" presStyleLbl="fgAcc0" presStyleIdx="0" presStyleCnt="1" custLinFactY="-29126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09A6FB1A-4DD7-4663-9FD1-0DB4C2CEDE19}" type="pres">
      <dgm:prSet presAssocID="{D911BCEC-FBB5-431E-8E1E-8C7D79F0F815}" presName="hierChild2" presStyleCnt="0"/>
      <dgm:spPr/>
    </dgm:pt>
    <dgm:pt modelId="{990D9E65-F964-404F-A7D8-33D56E6BDF86}" type="pres">
      <dgm:prSet presAssocID="{5F133217-6EA6-474C-B44B-BAF2D209935B}" presName="Name10" presStyleLbl="parChTrans1D2" presStyleIdx="0" presStyleCnt="5"/>
      <dgm:spPr/>
      <dgm:t>
        <a:bodyPr/>
        <a:lstStyle/>
        <a:p>
          <a:pPr rtl="1"/>
          <a:endParaRPr lang="ar-EG"/>
        </a:p>
      </dgm:t>
    </dgm:pt>
    <dgm:pt modelId="{4D335563-1A90-4D81-ACC3-6A439280866E}" type="pres">
      <dgm:prSet presAssocID="{A28FE4AF-2434-46CC-AEA8-6893F52BE11D}" presName="hierRoot2" presStyleCnt="0"/>
      <dgm:spPr/>
    </dgm:pt>
    <dgm:pt modelId="{717BF4BA-1603-40DE-A822-FEE6B23BE547}" type="pres">
      <dgm:prSet presAssocID="{A28FE4AF-2434-46CC-AEA8-6893F52BE11D}" presName="composite2" presStyleCnt="0"/>
      <dgm:spPr/>
    </dgm:pt>
    <dgm:pt modelId="{976CC8CF-C2AF-4A66-A3BA-3F275AA33499}" type="pres">
      <dgm:prSet presAssocID="{A28FE4AF-2434-46CC-AEA8-6893F52BE11D}" presName="background2" presStyleLbl="node2" presStyleIdx="0" presStyleCnt="5"/>
      <dgm:spPr>
        <a:ln>
          <a:solidFill>
            <a:srgbClr val="29B971"/>
          </a:solidFill>
        </a:ln>
      </dgm:spPr>
      <dgm:t>
        <a:bodyPr/>
        <a:lstStyle/>
        <a:p>
          <a:endParaRPr lang="en-US"/>
        </a:p>
      </dgm:t>
    </dgm:pt>
    <dgm:pt modelId="{6EA1C04F-2C6C-4ED3-9E7A-9B227D5743D2}" type="pres">
      <dgm:prSet presAssocID="{A28FE4AF-2434-46CC-AEA8-6893F52BE11D}" presName="text2" presStyleLbl="fgAcc2" presStyleIdx="0" presStyleCnt="5" custLinFactY="-31845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ACD9F92C-9F80-4C55-8E34-6189ECFB1083}" type="pres">
      <dgm:prSet presAssocID="{A28FE4AF-2434-46CC-AEA8-6893F52BE11D}" presName="hierChild3" presStyleCnt="0"/>
      <dgm:spPr/>
    </dgm:pt>
    <dgm:pt modelId="{1643C748-699B-4B84-B955-A52822032BC5}" type="pres">
      <dgm:prSet presAssocID="{6F31F231-63BC-4DDD-947E-9F14087A2FA5}" presName="Name10" presStyleLbl="parChTrans1D2" presStyleIdx="1" presStyleCnt="5"/>
      <dgm:spPr/>
      <dgm:t>
        <a:bodyPr/>
        <a:lstStyle/>
        <a:p>
          <a:pPr rtl="1"/>
          <a:endParaRPr lang="ar-EG"/>
        </a:p>
      </dgm:t>
    </dgm:pt>
    <dgm:pt modelId="{2AFD8338-3074-44F8-805C-A0D88921BAD1}" type="pres">
      <dgm:prSet presAssocID="{943B46C6-830F-4354-ACD6-10D0A1FC4C3F}" presName="hierRoot2" presStyleCnt="0"/>
      <dgm:spPr/>
    </dgm:pt>
    <dgm:pt modelId="{F03CC001-C944-4EE7-A714-A7B1A97BFC70}" type="pres">
      <dgm:prSet presAssocID="{943B46C6-830F-4354-ACD6-10D0A1FC4C3F}" presName="composite2" presStyleCnt="0"/>
      <dgm:spPr/>
    </dgm:pt>
    <dgm:pt modelId="{EBB341C8-C36A-4320-AFBE-A534F1B9D532}" type="pres">
      <dgm:prSet presAssocID="{943B46C6-830F-4354-ACD6-10D0A1FC4C3F}" presName="background2" presStyleLbl="node2" presStyleIdx="1" presStyleCnt="5"/>
      <dgm:spPr>
        <a:ln>
          <a:solidFill>
            <a:srgbClr val="29B971"/>
          </a:solidFill>
        </a:ln>
      </dgm:spPr>
      <dgm:t>
        <a:bodyPr/>
        <a:lstStyle/>
        <a:p>
          <a:endParaRPr lang="en-US"/>
        </a:p>
      </dgm:t>
    </dgm:pt>
    <dgm:pt modelId="{58BD3916-A2A0-4B30-AC34-BD4BFD65E6A6}" type="pres">
      <dgm:prSet presAssocID="{943B46C6-830F-4354-ACD6-10D0A1FC4C3F}" presName="text2" presStyleLbl="fgAcc2" presStyleIdx="1" presStyleCnt="5" custLinFactY="-31845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C0E29E1E-B0A6-4407-BDF4-6036F5BE1533}" type="pres">
      <dgm:prSet presAssocID="{943B46C6-830F-4354-ACD6-10D0A1FC4C3F}" presName="hierChild3" presStyleCnt="0"/>
      <dgm:spPr/>
    </dgm:pt>
    <dgm:pt modelId="{E9B31A3A-813D-4FC5-BD1B-497C016E7B19}" type="pres">
      <dgm:prSet presAssocID="{0C597107-9E14-490A-BFE0-E1C780F41F09}" presName="Name10" presStyleLbl="parChTrans1D2" presStyleIdx="2" presStyleCnt="5"/>
      <dgm:spPr/>
      <dgm:t>
        <a:bodyPr/>
        <a:lstStyle/>
        <a:p>
          <a:pPr rtl="1"/>
          <a:endParaRPr lang="ar-EG"/>
        </a:p>
      </dgm:t>
    </dgm:pt>
    <dgm:pt modelId="{590274E8-1DF6-4AD4-8BDE-71B022258B95}" type="pres">
      <dgm:prSet presAssocID="{36B8DA62-D7B3-48E0-88D8-08D511486986}" presName="hierRoot2" presStyleCnt="0"/>
      <dgm:spPr/>
    </dgm:pt>
    <dgm:pt modelId="{F1DE0E22-CCFD-4B23-8B11-C4A20A8F05C0}" type="pres">
      <dgm:prSet presAssocID="{36B8DA62-D7B3-48E0-88D8-08D511486986}" presName="composite2" presStyleCnt="0"/>
      <dgm:spPr/>
    </dgm:pt>
    <dgm:pt modelId="{9468B276-E0C6-4EF7-BB71-1E327914F271}" type="pres">
      <dgm:prSet presAssocID="{36B8DA62-D7B3-48E0-88D8-08D511486986}" presName="background2" presStyleLbl="node2" presStyleIdx="2" presStyleCnt="5"/>
      <dgm:spPr>
        <a:ln>
          <a:solidFill>
            <a:srgbClr val="29B971"/>
          </a:solidFill>
        </a:ln>
      </dgm:spPr>
      <dgm:t>
        <a:bodyPr/>
        <a:lstStyle/>
        <a:p>
          <a:endParaRPr lang="en-US"/>
        </a:p>
      </dgm:t>
    </dgm:pt>
    <dgm:pt modelId="{B966478E-0721-4CEF-9981-978CE064FFA1}" type="pres">
      <dgm:prSet presAssocID="{36B8DA62-D7B3-48E0-88D8-08D511486986}" presName="text2" presStyleLbl="fgAcc2" presStyleIdx="2" presStyleCnt="5" custLinFactY="-31845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97624B38-EFFE-4D13-BAD0-1DE606440C6D}" type="pres">
      <dgm:prSet presAssocID="{36B8DA62-D7B3-48E0-88D8-08D511486986}" presName="hierChild3" presStyleCnt="0"/>
      <dgm:spPr/>
    </dgm:pt>
    <dgm:pt modelId="{CFABB6A0-99C0-4BA0-999A-3A9162D11DFA}" type="pres">
      <dgm:prSet presAssocID="{A96A70AC-9082-404E-9CF0-3079E34E43C7}" presName="Name10" presStyleLbl="parChTrans1D2" presStyleIdx="3" presStyleCnt="5"/>
      <dgm:spPr/>
      <dgm:t>
        <a:bodyPr/>
        <a:lstStyle/>
        <a:p>
          <a:pPr rtl="1"/>
          <a:endParaRPr lang="ar-EG"/>
        </a:p>
      </dgm:t>
    </dgm:pt>
    <dgm:pt modelId="{35191842-470B-4E0A-96CA-AE1B92FBA911}" type="pres">
      <dgm:prSet presAssocID="{73B88F19-07C8-4767-A1CD-F9A1CE89A9B2}" presName="hierRoot2" presStyleCnt="0"/>
      <dgm:spPr/>
    </dgm:pt>
    <dgm:pt modelId="{A3937677-5149-43EF-AEBD-395A67FBCAC6}" type="pres">
      <dgm:prSet presAssocID="{73B88F19-07C8-4767-A1CD-F9A1CE89A9B2}" presName="composite2" presStyleCnt="0"/>
      <dgm:spPr/>
    </dgm:pt>
    <dgm:pt modelId="{D4E13667-ABDB-407F-BDF1-BC6395A85159}" type="pres">
      <dgm:prSet presAssocID="{73B88F19-07C8-4767-A1CD-F9A1CE89A9B2}" presName="background2" presStyleLbl="node2" presStyleIdx="3" presStyleCnt="5"/>
      <dgm:spPr>
        <a:ln>
          <a:solidFill>
            <a:srgbClr val="29B971"/>
          </a:solidFill>
        </a:ln>
      </dgm:spPr>
      <dgm:t>
        <a:bodyPr/>
        <a:lstStyle/>
        <a:p>
          <a:endParaRPr lang="en-US"/>
        </a:p>
      </dgm:t>
    </dgm:pt>
    <dgm:pt modelId="{C6EB648A-2873-479B-B6ED-15C8A725F277}" type="pres">
      <dgm:prSet presAssocID="{73B88F19-07C8-4767-A1CD-F9A1CE89A9B2}" presName="text2" presStyleLbl="fgAcc2" presStyleIdx="3" presStyleCnt="5" custLinFactY="-31845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50D2B31D-CC78-4DA7-ACC9-43ACC0C44C2E}" type="pres">
      <dgm:prSet presAssocID="{73B88F19-07C8-4767-A1CD-F9A1CE89A9B2}" presName="hierChild3" presStyleCnt="0"/>
      <dgm:spPr/>
    </dgm:pt>
    <dgm:pt modelId="{7FDC4B80-D7E0-4EFF-9C72-052299EAA5EE}" type="pres">
      <dgm:prSet presAssocID="{30811992-5EFA-413B-88F7-EB5D43C80872}" presName="Name10" presStyleLbl="parChTrans1D2" presStyleIdx="4" presStyleCnt="5"/>
      <dgm:spPr/>
      <dgm:t>
        <a:bodyPr/>
        <a:lstStyle/>
        <a:p>
          <a:pPr rtl="1"/>
          <a:endParaRPr lang="ar-EG"/>
        </a:p>
      </dgm:t>
    </dgm:pt>
    <dgm:pt modelId="{9FACBF78-1A42-4188-B186-9CB9D9043681}" type="pres">
      <dgm:prSet presAssocID="{6CF6A3A4-172B-405E-973A-615EA1760DC8}" presName="hierRoot2" presStyleCnt="0"/>
      <dgm:spPr/>
    </dgm:pt>
    <dgm:pt modelId="{4F9B3225-2468-4C93-A3C8-7759F0823345}" type="pres">
      <dgm:prSet presAssocID="{6CF6A3A4-172B-405E-973A-615EA1760DC8}" presName="composite2" presStyleCnt="0"/>
      <dgm:spPr/>
    </dgm:pt>
    <dgm:pt modelId="{09672284-8B67-4456-BBB8-3AE2F098747A}" type="pres">
      <dgm:prSet presAssocID="{6CF6A3A4-172B-405E-973A-615EA1760DC8}" presName="background2" presStyleLbl="node2" presStyleIdx="4" presStyleCnt="5"/>
      <dgm:spPr>
        <a:ln>
          <a:solidFill>
            <a:srgbClr val="29B971"/>
          </a:solidFill>
        </a:ln>
      </dgm:spPr>
      <dgm:t>
        <a:bodyPr/>
        <a:lstStyle/>
        <a:p>
          <a:endParaRPr lang="en-US"/>
        </a:p>
      </dgm:t>
    </dgm:pt>
    <dgm:pt modelId="{50B7A5FF-D43E-4C23-BE6D-8D636F9E3CF3}" type="pres">
      <dgm:prSet presAssocID="{6CF6A3A4-172B-405E-973A-615EA1760DC8}" presName="text2" presStyleLbl="fgAcc2" presStyleIdx="4" presStyleCnt="5" custLinFactY="-31845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BB782125-1DEE-48EF-AFBB-4C8F1070587A}" type="pres">
      <dgm:prSet presAssocID="{6CF6A3A4-172B-405E-973A-615EA1760DC8}" presName="hierChild3" presStyleCnt="0"/>
      <dgm:spPr/>
    </dgm:pt>
  </dgm:ptLst>
  <dgm:cxnLst>
    <dgm:cxn modelId="{AD88178F-3235-4AA7-B49E-02EDE0AF46A7}" type="presOf" srcId="{0C597107-9E14-490A-BFE0-E1C780F41F09}" destId="{E9B31A3A-813D-4FC5-BD1B-497C016E7B19}" srcOrd="0" destOrd="0" presId="urn:microsoft.com/office/officeart/2005/8/layout/hierarchy1"/>
    <dgm:cxn modelId="{CDF9C4A9-E63D-494B-A141-5AE624B92AE6}" type="presOf" srcId="{30811992-5EFA-413B-88F7-EB5D43C80872}" destId="{7FDC4B80-D7E0-4EFF-9C72-052299EAA5EE}" srcOrd="0" destOrd="0" presId="urn:microsoft.com/office/officeart/2005/8/layout/hierarchy1"/>
    <dgm:cxn modelId="{F9120044-3A6E-4B91-9144-727BBF8AC6AE}" srcId="{D911BCEC-FBB5-431E-8E1E-8C7D79F0F815}" destId="{943B46C6-830F-4354-ACD6-10D0A1FC4C3F}" srcOrd="1" destOrd="0" parTransId="{6F31F231-63BC-4DDD-947E-9F14087A2FA5}" sibTransId="{C77B3A92-2BF3-478F-A3ED-ED1A9649781E}"/>
    <dgm:cxn modelId="{5056989D-2ED9-465A-8A46-A7C69DC9788A}" type="presOf" srcId="{36B8DA62-D7B3-48E0-88D8-08D511486986}" destId="{B966478E-0721-4CEF-9981-978CE064FFA1}" srcOrd="0" destOrd="0" presId="urn:microsoft.com/office/officeart/2005/8/layout/hierarchy1"/>
    <dgm:cxn modelId="{C7831CE4-41B3-4A97-B280-669B81CE608C}" srcId="{D911BCEC-FBB5-431E-8E1E-8C7D79F0F815}" destId="{6CF6A3A4-172B-405E-973A-615EA1760DC8}" srcOrd="4" destOrd="0" parTransId="{30811992-5EFA-413B-88F7-EB5D43C80872}" sibTransId="{1F3E582D-84E6-493F-BA38-CE352590A28B}"/>
    <dgm:cxn modelId="{8D5D219B-2F4D-4F06-953D-79AEA3110514}" srcId="{D911BCEC-FBB5-431E-8E1E-8C7D79F0F815}" destId="{36B8DA62-D7B3-48E0-88D8-08D511486986}" srcOrd="2" destOrd="0" parTransId="{0C597107-9E14-490A-BFE0-E1C780F41F09}" sibTransId="{B98262AF-EFCD-4E59-AE7D-90791E0673B2}"/>
    <dgm:cxn modelId="{14DF7FB9-F6AE-4394-A1C9-911A7B033D82}" srcId="{D911BCEC-FBB5-431E-8E1E-8C7D79F0F815}" destId="{73B88F19-07C8-4767-A1CD-F9A1CE89A9B2}" srcOrd="3" destOrd="0" parTransId="{A96A70AC-9082-404E-9CF0-3079E34E43C7}" sibTransId="{A5A3EA0E-B1CD-455D-99B5-C4619D840C8D}"/>
    <dgm:cxn modelId="{A1034D47-B547-4B1A-AF77-B7233F724EBE}" type="presOf" srcId="{6CF6A3A4-172B-405E-973A-615EA1760DC8}" destId="{50B7A5FF-D43E-4C23-BE6D-8D636F9E3CF3}" srcOrd="0" destOrd="0" presId="urn:microsoft.com/office/officeart/2005/8/layout/hierarchy1"/>
    <dgm:cxn modelId="{A49D180D-BFCF-4E83-9571-D3EA14928E13}" type="presOf" srcId="{A96A70AC-9082-404E-9CF0-3079E34E43C7}" destId="{CFABB6A0-99C0-4BA0-999A-3A9162D11DFA}" srcOrd="0" destOrd="0" presId="urn:microsoft.com/office/officeart/2005/8/layout/hierarchy1"/>
    <dgm:cxn modelId="{4C93E754-046D-44AB-849C-6DF5619EA34B}" type="presOf" srcId="{A28FE4AF-2434-46CC-AEA8-6893F52BE11D}" destId="{6EA1C04F-2C6C-4ED3-9E7A-9B227D5743D2}" srcOrd="0" destOrd="0" presId="urn:microsoft.com/office/officeart/2005/8/layout/hierarchy1"/>
    <dgm:cxn modelId="{17665F7D-1F38-415A-A8F4-37B53F212330}" srcId="{0B537BC9-B53E-4A7A-8917-CA39878C347B}" destId="{D911BCEC-FBB5-431E-8E1E-8C7D79F0F815}" srcOrd="0" destOrd="0" parTransId="{03061B0B-C8BB-45C5-948D-0D1843AB286B}" sibTransId="{AF9A120C-9870-4021-9E94-19491E3152B9}"/>
    <dgm:cxn modelId="{85233510-F872-47AD-BEAB-82844B7A9954}" type="presOf" srcId="{D911BCEC-FBB5-431E-8E1E-8C7D79F0F815}" destId="{74FFA6F6-39EF-41CE-AD67-AD29698C4FE2}" srcOrd="0" destOrd="0" presId="urn:microsoft.com/office/officeart/2005/8/layout/hierarchy1"/>
    <dgm:cxn modelId="{E692C28A-4A36-41CE-8183-3D5B49512FA4}" type="presOf" srcId="{0B537BC9-B53E-4A7A-8917-CA39878C347B}" destId="{D0AD09BC-92CA-4689-B2B5-6235C7B0AB8A}" srcOrd="0" destOrd="0" presId="urn:microsoft.com/office/officeart/2005/8/layout/hierarchy1"/>
    <dgm:cxn modelId="{3D4320F8-32D8-4D32-9D6D-23E6D51D1034}" type="presOf" srcId="{943B46C6-830F-4354-ACD6-10D0A1FC4C3F}" destId="{58BD3916-A2A0-4B30-AC34-BD4BFD65E6A6}" srcOrd="0" destOrd="0" presId="urn:microsoft.com/office/officeart/2005/8/layout/hierarchy1"/>
    <dgm:cxn modelId="{277CC675-AFC8-41BB-BA5D-32B05E77D385}" type="presOf" srcId="{5F133217-6EA6-474C-B44B-BAF2D209935B}" destId="{990D9E65-F964-404F-A7D8-33D56E6BDF86}" srcOrd="0" destOrd="0" presId="urn:microsoft.com/office/officeart/2005/8/layout/hierarchy1"/>
    <dgm:cxn modelId="{AC65F4E3-C934-435C-A85D-561889F2FA36}" type="presOf" srcId="{6F31F231-63BC-4DDD-947E-9F14087A2FA5}" destId="{1643C748-699B-4B84-B955-A52822032BC5}" srcOrd="0" destOrd="0" presId="urn:microsoft.com/office/officeart/2005/8/layout/hierarchy1"/>
    <dgm:cxn modelId="{9FB571CD-0BB0-458E-9889-2A799F37A2A3}" srcId="{D911BCEC-FBB5-431E-8E1E-8C7D79F0F815}" destId="{A28FE4AF-2434-46CC-AEA8-6893F52BE11D}" srcOrd="0" destOrd="0" parTransId="{5F133217-6EA6-474C-B44B-BAF2D209935B}" sibTransId="{E18F404F-40BC-4AE4-9ADD-ACBC271F7FCC}"/>
    <dgm:cxn modelId="{FE697F09-E72C-47D5-AA45-79BF2EF2BC1D}" type="presOf" srcId="{73B88F19-07C8-4767-A1CD-F9A1CE89A9B2}" destId="{C6EB648A-2873-479B-B6ED-15C8A725F277}" srcOrd="0" destOrd="0" presId="urn:microsoft.com/office/officeart/2005/8/layout/hierarchy1"/>
    <dgm:cxn modelId="{5861C3D2-6DD4-45AC-9E31-52246285A7A8}" type="presParOf" srcId="{D0AD09BC-92CA-4689-B2B5-6235C7B0AB8A}" destId="{83113F18-972D-469E-B6F6-B7EA845BCC44}" srcOrd="0" destOrd="0" presId="urn:microsoft.com/office/officeart/2005/8/layout/hierarchy1"/>
    <dgm:cxn modelId="{0EEE5735-FBA8-46C4-97DF-EB6DDB1907CE}" type="presParOf" srcId="{83113F18-972D-469E-B6F6-B7EA845BCC44}" destId="{D5D7C209-8FFE-49DE-BA97-20FE0DE0459E}" srcOrd="0" destOrd="0" presId="urn:microsoft.com/office/officeart/2005/8/layout/hierarchy1"/>
    <dgm:cxn modelId="{51265BDE-5BDB-4E8F-BE4E-5E820D4D3898}" type="presParOf" srcId="{D5D7C209-8FFE-49DE-BA97-20FE0DE0459E}" destId="{B41AAC03-DC2F-4F43-BE90-7418ADAA67E1}" srcOrd="0" destOrd="0" presId="urn:microsoft.com/office/officeart/2005/8/layout/hierarchy1"/>
    <dgm:cxn modelId="{1BF975C8-024C-4713-A14D-98DC5B76F415}" type="presParOf" srcId="{D5D7C209-8FFE-49DE-BA97-20FE0DE0459E}" destId="{74FFA6F6-39EF-41CE-AD67-AD29698C4FE2}" srcOrd="1" destOrd="0" presId="urn:microsoft.com/office/officeart/2005/8/layout/hierarchy1"/>
    <dgm:cxn modelId="{6B48B155-6B94-488E-9632-1FCF5526266A}" type="presParOf" srcId="{83113F18-972D-469E-B6F6-B7EA845BCC44}" destId="{09A6FB1A-4DD7-4663-9FD1-0DB4C2CEDE19}" srcOrd="1" destOrd="0" presId="urn:microsoft.com/office/officeart/2005/8/layout/hierarchy1"/>
    <dgm:cxn modelId="{69B0DB66-2A0D-4242-A87E-3A67FA2A1243}" type="presParOf" srcId="{09A6FB1A-4DD7-4663-9FD1-0DB4C2CEDE19}" destId="{990D9E65-F964-404F-A7D8-33D56E6BDF86}" srcOrd="0" destOrd="0" presId="urn:microsoft.com/office/officeart/2005/8/layout/hierarchy1"/>
    <dgm:cxn modelId="{4C657B6B-1E2B-43FB-9565-47D16977D3EE}" type="presParOf" srcId="{09A6FB1A-4DD7-4663-9FD1-0DB4C2CEDE19}" destId="{4D335563-1A90-4D81-ACC3-6A439280866E}" srcOrd="1" destOrd="0" presId="urn:microsoft.com/office/officeart/2005/8/layout/hierarchy1"/>
    <dgm:cxn modelId="{5FABE143-A052-4085-8D55-D501244BD7F6}" type="presParOf" srcId="{4D335563-1A90-4D81-ACC3-6A439280866E}" destId="{717BF4BA-1603-40DE-A822-FEE6B23BE547}" srcOrd="0" destOrd="0" presId="urn:microsoft.com/office/officeart/2005/8/layout/hierarchy1"/>
    <dgm:cxn modelId="{30ABBA50-9AC6-4283-BDC7-B6808AC9CECB}" type="presParOf" srcId="{717BF4BA-1603-40DE-A822-FEE6B23BE547}" destId="{976CC8CF-C2AF-4A66-A3BA-3F275AA33499}" srcOrd="0" destOrd="0" presId="urn:microsoft.com/office/officeart/2005/8/layout/hierarchy1"/>
    <dgm:cxn modelId="{1F498B60-5E8E-4A94-ACD7-EB161170D4DD}" type="presParOf" srcId="{717BF4BA-1603-40DE-A822-FEE6B23BE547}" destId="{6EA1C04F-2C6C-4ED3-9E7A-9B227D5743D2}" srcOrd="1" destOrd="0" presId="urn:microsoft.com/office/officeart/2005/8/layout/hierarchy1"/>
    <dgm:cxn modelId="{D056453F-2BCD-4F97-9844-418290A008AC}" type="presParOf" srcId="{4D335563-1A90-4D81-ACC3-6A439280866E}" destId="{ACD9F92C-9F80-4C55-8E34-6189ECFB1083}" srcOrd="1" destOrd="0" presId="urn:microsoft.com/office/officeart/2005/8/layout/hierarchy1"/>
    <dgm:cxn modelId="{F67BD737-C9CB-4B66-A30F-9E49E75E9F93}" type="presParOf" srcId="{09A6FB1A-4DD7-4663-9FD1-0DB4C2CEDE19}" destId="{1643C748-699B-4B84-B955-A52822032BC5}" srcOrd="2" destOrd="0" presId="urn:microsoft.com/office/officeart/2005/8/layout/hierarchy1"/>
    <dgm:cxn modelId="{808BF72B-7484-421B-96EE-AC038D20C27B}" type="presParOf" srcId="{09A6FB1A-4DD7-4663-9FD1-0DB4C2CEDE19}" destId="{2AFD8338-3074-44F8-805C-A0D88921BAD1}" srcOrd="3" destOrd="0" presId="urn:microsoft.com/office/officeart/2005/8/layout/hierarchy1"/>
    <dgm:cxn modelId="{29471310-0EBA-46CE-A220-1B55B47319FE}" type="presParOf" srcId="{2AFD8338-3074-44F8-805C-A0D88921BAD1}" destId="{F03CC001-C944-4EE7-A714-A7B1A97BFC70}" srcOrd="0" destOrd="0" presId="urn:microsoft.com/office/officeart/2005/8/layout/hierarchy1"/>
    <dgm:cxn modelId="{7DAE84D5-87E3-4E79-A841-FD80B50BDA2D}" type="presParOf" srcId="{F03CC001-C944-4EE7-A714-A7B1A97BFC70}" destId="{EBB341C8-C36A-4320-AFBE-A534F1B9D532}" srcOrd="0" destOrd="0" presId="urn:microsoft.com/office/officeart/2005/8/layout/hierarchy1"/>
    <dgm:cxn modelId="{AE71AD1E-C923-4AD6-BF3B-AABDB5796F41}" type="presParOf" srcId="{F03CC001-C944-4EE7-A714-A7B1A97BFC70}" destId="{58BD3916-A2A0-4B30-AC34-BD4BFD65E6A6}" srcOrd="1" destOrd="0" presId="urn:microsoft.com/office/officeart/2005/8/layout/hierarchy1"/>
    <dgm:cxn modelId="{D0995120-DD21-4AAD-9DCD-591774B8098F}" type="presParOf" srcId="{2AFD8338-3074-44F8-805C-A0D88921BAD1}" destId="{C0E29E1E-B0A6-4407-BDF4-6036F5BE1533}" srcOrd="1" destOrd="0" presId="urn:microsoft.com/office/officeart/2005/8/layout/hierarchy1"/>
    <dgm:cxn modelId="{BDC3561E-8264-46B0-8A28-54DF0646B078}" type="presParOf" srcId="{09A6FB1A-4DD7-4663-9FD1-0DB4C2CEDE19}" destId="{E9B31A3A-813D-4FC5-BD1B-497C016E7B19}" srcOrd="4" destOrd="0" presId="urn:microsoft.com/office/officeart/2005/8/layout/hierarchy1"/>
    <dgm:cxn modelId="{2E7DEAF1-C0EB-428D-BF80-62F2A6DD7B68}" type="presParOf" srcId="{09A6FB1A-4DD7-4663-9FD1-0DB4C2CEDE19}" destId="{590274E8-1DF6-4AD4-8BDE-71B022258B95}" srcOrd="5" destOrd="0" presId="urn:microsoft.com/office/officeart/2005/8/layout/hierarchy1"/>
    <dgm:cxn modelId="{E007C402-738F-4DA4-9397-E3D5CC534784}" type="presParOf" srcId="{590274E8-1DF6-4AD4-8BDE-71B022258B95}" destId="{F1DE0E22-CCFD-4B23-8B11-C4A20A8F05C0}" srcOrd="0" destOrd="0" presId="urn:microsoft.com/office/officeart/2005/8/layout/hierarchy1"/>
    <dgm:cxn modelId="{9119D39B-420F-480E-98E5-4C392DB39634}" type="presParOf" srcId="{F1DE0E22-CCFD-4B23-8B11-C4A20A8F05C0}" destId="{9468B276-E0C6-4EF7-BB71-1E327914F271}" srcOrd="0" destOrd="0" presId="urn:microsoft.com/office/officeart/2005/8/layout/hierarchy1"/>
    <dgm:cxn modelId="{6D3D8AE6-38CA-40A2-B296-1CEE9933E1C1}" type="presParOf" srcId="{F1DE0E22-CCFD-4B23-8B11-C4A20A8F05C0}" destId="{B966478E-0721-4CEF-9981-978CE064FFA1}" srcOrd="1" destOrd="0" presId="urn:microsoft.com/office/officeart/2005/8/layout/hierarchy1"/>
    <dgm:cxn modelId="{7A89B750-94E4-468C-B0DF-58521CAD814A}" type="presParOf" srcId="{590274E8-1DF6-4AD4-8BDE-71B022258B95}" destId="{97624B38-EFFE-4D13-BAD0-1DE606440C6D}" srcOrd="1" destOrd="0" presId="urn:microsoft.com/office/officeart/2005/8/layout/hierarchy1"/>
    <dgm:cxn modelId="{E985B272-48C4-4CAD-857E-BE720773D24B}" type="presParOf" srcId="{09A6FB1A-4DD7-4663-9FD1-0DB4C2CEDE19}" destId="{CFABB6A0-99C0-4BA0-999A-3A9162D11DFA}" srcOrd="6" destOrd="0" presId="urn:microsoft.com/office/officeart/2005/8/layout/hierarchy1"/>
    <dgm:cxn modelId="{179C4E1A-BF1A-4630-ABB6-04600B2CA2AA}" type="presParOf" srcId="{09A6FB1A-4DD7-4663-9FD1-0DB4C2CEDE19}" destId="{35191842-470B-4E0A-96CA-AE1B92FBA911}" srcOrd="7" destOrd="0" presId="urn:microsoft.com/office/officeart/2005/8/layout/hierarchy1"/>
    <dgm:cxn modelId="{92830330-232E-4464-A0A7-F6A74893AF81}" type="presParOf" srcId="{35191842-470B-4E0A-96CA-AE1B92FBA911}" destId="{A3937677-5149-43EF-AEBD-395A67FBCAC6}" srcOrd="0" destOrd="0" presId="urn:microsoft.com/office/officeart/2005/8/layout/hierarchy1"/>
    <dgm:cxn modelId="{40316FBB-1F8D-404F-91D4-86D24BD436E1}" type="presParOf" srcId="{A3937677-5149-43EF-AEBD-395A67FBCAC6}" destId="{D4E13667-ABDB-407F-BDF1-BC6395A85159}" srcOrd="0" destOrd="0" presId="urn:microsoft.com/office/officeart/2005/8/layout/hierarchy1"/>
    <dgm:cxn modelId="{4600A0F9-BF07-46D4-ABF0-DDF435D2794E}" type="presParOf" srcId="{A3937677-5149-43EF-AEBD-395A67FBCAC6}" destId="{C6EB648A-2873-479B-B6ED-15C8A725F277}" srcOrd="1" destOrd="0" presId="urn:microsoft.com/office/officeart/2005/8/layout/hierarchy1"/>
    <dgm:cxn modelId="{C42281F2-3BD7-46E7-8C1E-8DE199C4787D}" type="presParOf" srcId="{35191842-470B-4E0A-96CA-AE1B92FBA911}" destId="{50D2B31D-CC78-4DA7-ACC9-43ACC0C44C2E}" srcOrd="1" destOrd="0" presId="urn:microsoft.com/office/officeart/2005/8/layout/hierarchy1"/>
    <dgm:cxn modelId="{0C397E28-2EF2-4AB6-9D6B-35D2ECA3CD75}" type="presParOf" srcId="{09A6FB1A-4DD7-4663-9FD1-0DB4C2CEDE19}" destId="{7FDC4B80-D7E0-4EFF-9C72-052299EAA5EE}" srcOrd="8" destOrd="0" presId="urn:microsoft.com/office/officeart/2005/8/layout/hierarchy1"/>
    <dgm:cxn modelId="{D4AD2C77-D6F6-413E-834D-61A58F74FCD3}" type="presParOf" srcId="{09A6FB1A-4DD7-4663-9FD1-0DB4C2CEDE19}" destId="{9FACBF78-1A42-4188-B186-9CB9D9043681}" srcOrd="9" destOrd="0" presId="urn:microsoft.com/office/officeart/2005/8/layout/hierarchy1"/>
    <dgm:cxn modelId="{17CDFC86-6312-4107-97AE-9BED78162071}" type="presParOf" srcId="{9FACBF78-1A42-4188-B186-9CB9D9043681}" destId="{4F9B3225-2468-4C93-A3C8-7759F0823345}" srcOrd="0" destOrd="0" presId="urn:microsoft.com/office/officeart/2005/8/layout/hierarchy1"/>
    <dgm:cxn modelId="{C8B61F9E-C673-451B-BFB5-66F4D0452CF3}" type="presParOf" srcId="{4F9B3225-2468-4C93-A3C8-7759F0823345}" destId="{09672284-8B67-4456-BBB8-3AE2F098747A}" srcOrd="0" destOrd="0" presId="urn:microsoft.com/office/officeart/2005/8/layout/hierarchy1"/>
    <dgm:cxn modelId="{CE01F080-CC07-4EA1-9970-02C542462924}" type="presParOf" srcId="{4F9B3225-2468-4C93-A3C8-7759F0823345}" destId="{50B7A5FF-D43E-4C23-BE6D-8D636F9E3CF3}" srcOrd="1" destOrd="0" presId="urn:microsoft.com/office/officeart/2005/8/layout/hierarchy1"/>
    <dgm:cxn modelId="{B2B9F0E3-636D-4E3B-AC86-E09316C92E26}" type="presParOf" srcId="{9FACBF78-1A42-4188-B186-9CB9D9043681}" destId="{BB782125-1DEE-48EF-AFBB-4C8F1070587A}" srcOrd="1" destOrd="0" presId="urn:microsoft.com/office/officeart/2005/8/layout/hierarchy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B537BC9-B53E-4A7A-8917-CA39878C347B}" type="doc">
      <dgm:prSet loTypeId="urn:microsoft.com/office/officeart/2005/8/layout/hierarchy1" loCatId="hierarchy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pPr rtl="1"/>
          <a:endParaRPr lang="ar-EG"/>
        </a:p>
      </dgm:t>
    </dgm:pt>
    <dgm:pt modelId="{D911BCEC-FBB5-431E-8E1E-8C7D79F0F815}">
      <dgm:prSet phldrT="[Text]" custT="1"/>
      <dgm:spPr>
        <a:ln>
          <a:solidFill>
            <a:srgbClr val="29B971"/>
          </a:solidFill>
        </a:ln>
      </dgm:spPr>
      <dgm:t>
        <a:bodyPr/>
        <a:lstStyle/>
        <a:p>
          <a:pPr rtl="1"/>
          <a:r>
            <a:rPr lang="ar-EG" sz="1400" b="1" dirty="0" smtClean="0"/>
            <a:t>فريق العمل</a:t>
          </a:r>
          <a:endParaRPr lang="ar-EG" sz="1400" b="1" dirty="0"/>
        </a:p>
      </dgm:t>
    </dgm:pt>
    <dgm:pt modelId="{03061B0B-C8BB-45C5-948D-0D1843AB286B}" type="parTrans" cxnId="{17665F7D-1F38-415A-A8F4-37B53F212330}">
      <dgm:prSet/>
      <dgm:spPr/>
      <dgm:t>
        <a:bodyPr/>
        <a:lstStyle/>
        <a:p>
          <a:pPr rtl="1"/>
          <a:endParaRPr lang="ar-EG" sz="1800" b="1"/>
        </a:p>
      </dgm:t>
    </dgm:pt>
    <dgm:pt modelId="{AF9A120C-9870-4021-9E94-19491E3152B9}" type="sibTrans" cxnId="{17665F7D-1F38-415A-A8F4-37B53F212330}">
      <dgm:prSet/>
      <dgm:spPr/>
      <dgm:t>
        <a:bodyPr/>
        <a:lstStyle/>
        <a:p>
          <a:pPr rtl="1"/>
          <a:endParaRPr lang="ar-EG" sz="1800" b="1"/>
        </a:p>
      </dgm:t>
    </dgm:pt>
    <dgm:pt modelId="{36B8DA62-D7B3-48E0-88D8-08D511486986}">
      <dgm:prSet phldrT="[Text]" custT="1"/>
      <dgm:spPr>
        <a:ln>
          <a:solidFill>
            <a:srgbClr val="29B971"/>
          </a:solidFill>
        </a:ln>
      </dgm:spPr>
      <dgm:t>
        <a:bodyPr/>
        <a:lstStyle/>
        <a:p>
          <a:pPr rtl="1"/>
          <a:r>
            <a:rPr lang="ar-EG" sz="1400" b="1" dirty="0" smtClean="0"/>
            <a:t>محرر للبوابة الإلكترونية (العدد 1)</a:t>
          </a:r>
          <a:endParaRPr lang="ar-EG" sz="1400" b="1" dirty="0"/>
        </a:p>
      </dgm:t>
    </dgm:pt>
    <dgm:pt modelId="{0C597107-9E14-490A-BFE0-E1C780F41F09}" type="parTrans" cxnId="{8D5D219B-2F4D-4F06-953D-79AEA3110514}">
      <dgm:prSet/>
      <dgm:spPr>
        <a:ln>
          <a:solidFill>
            <a:srgbClr val="29B971"/>
          </a:solidFill>
        </a:ln>
      </dgm:spPr>
      <dgm:t>
        <a:bodyPr/>
        <a:lstStyle/>
        <a:p>
          <a:pPr rtl="1"/>
          <a:endParaRPr lang="ar-EG" sz="1800" b="1"/>
        </a:p>
      </dgm:t>
    </dgm:pt>
    <dgm:pt modelId="{B98262AF-EFCD-4E59-AE7D-90791E0673B2}" type="sibTrans" cxnId="{8D5D219B-2F4D-4F06-953D-79AEA3110514}">
      <dgm:prSet/>
      <dgm:spPr/>
      <dgm:t>
        <a:bodyPr/>
        <a:lstStyle/>
        <a:p>
          <a:pPr rtl="1"/>
          <a:endParaRPr lang="ar-EG" sz="1800" b="1"/>
        </a:p>
      </dgm:t>
    </dgm:pt>
    <dgm:pt modelId="{6CF6A3A4-172B-405E-973A-615EA1760DC8}">
      <dgm:prSet phldrT="[Text]" custT="1"/>
      <dgm:spPr>
        <a:ln>
          <a:solidFill>
            <a:srgbClr val="29B971"/>
          </a:solidFill>
        </a:ln>
      </dgm:spPr>
      <dgm:t>
        <a:bodyPr/>
        <a:lstStyle/>
        <a:p>
          <a:pPr rtl="1"/>
          <a:r>
            <a:rPr lang="ar-EG" sz="1400" b="1" dirty="0" smtClean="0"/>
            <a:t>مهندس شبكات (العدد 1)</a:t>
          </a:r>
          <a:endParaRPr lang="ar-EG" sz="1400" b="1" dirty="0"/>
        </a:p>
      </dgm:t>
    </dgm:pt>
    <dgm:pt modelId="{30811992-5EFA-413B-88F7-EB5D43C80872}" type="parTrans" cxnId="{C7831CE4-41B3-4A97-B280-669B81CE608C}">
      <dgm:prSet/>
      <dgm:spPr>
        <a:ln>
          <a:solidFill>
            <a:srgbClr val="29B971"/>
          </a:solidFill>
        </a:ln>
      </dgm:spPr>
      <dgm:t>
        <a:bodyPr/>
        <a:lstStyle/>
        <a:p>
          <a:pPr rtl="1"/>
          <a:endParaRPr lang="ar-EG" sz="1800" b="1"/>
        </a:p>
      </dgm:t>
    </dgm:pt>
    <dgm:pt modelId="{1F3E582D-84E6-493F-BA38-CE352590A28B}" type="sibTrans" cxnId="{C7831CE4-41B3-4A97-B280-669B81CE608C}">
      <dgm:prSet/>
      <dgm:spPr/>
      <dgm:t>
        <a:bodyPr/>
        <a:lstStyle/>
        <a:p>
          <a:pPr rtl="1"/>
          <a:endParaRPr lang="ar-EG" sz="1800" b="1"/>
        </a:p>
      </dgm:t>
    </dgm:pt>
    <dgm:pt modelId="{943B46C6-830F-4354-ACD6-10D0A1FC4C3F}">
      <dgm:prSet custT="1"/>
      <dgm:spPr>
        <a:ln>
          <a:solidFill>
            <a:srgbClr val="29B971"/>
          </a:solidFill>
        </a:ln>
      </dgm:spPr>
      <dgm:t>
        <a:bodyPr/>
        <a:lstStyle/>
        <a:p>
          <a:pPr rtl="1"/>
          <a:r>
            <a:rPr lang="ar-EG" sz="1400" b="1" dirty="0" smtClean="0"/>
            <a:t>مسئول دعم لنظام المعلومات الإدارية (العدد 1)</a:t>
          </a:r>
          <a:endParaRPr lang="ar-EG" sz="1400" b="1" dirty="0"/>
        </a:p>
      </dgm:t>
    </dgm:pt>
    <dgm:pt modelId="{6F31F231-63BC-4DDD-947E-9F14087A2FA5}" type="parTrans" cxnId="{F9120044-3A6E-4B91-9144-727BBF8AC6AE}">
      <dgm:prSet/>
      <dgm:spPr>
        <a:ln>
          <a:solidFill>
            <a:srgbClr val="29B971"/>
          </a:solidFill>
        </a:ln>
      </dgm:spPr>
      <dgm:t>
        <a:bodyPr/>
        <a:lstStyle/>
        <a:p>
          <a:pPr rtl="1"/>
          <a:endParaRPr lang="ar-EG" sz="1800" b="1"/>
        </a:p>
      </dgm:t>
    </dgm:pt>
    <dgm:pt modelId="{C77B3A92-2BF3-478F-A3ED-ED1A9649781E}" type="sibTrans" cxnId="{F9120044-3A6E-4B91-9144-727BBF8AC6AE}">
      <dgm:prSet/>
      <dgm:spPr/>
      <dgm:t>
        <a:bodyPr/>
        <a:lstStyle/>
        <a:p>
          <a:pPr rtl="1"/>
          <a:endParaRPr lang="ar-EG" sz="1800" b="1"/>
        </a:p>
      </dgm:t>
    </dgm:pt>
    <dgm:pt modelId="{A28FE4AF-2434-46CC-AEA8-6893F52BE11D}">
      <dgm:prSet custT="1"/>
      <dgm:spPr>
        <a:ln>
          <a:solidFill>
            <a:srgbClr val="29B971"/>
          </a:solidFill>
        </a:ln>
      </dgm:spPr>
      <dgm:t>
        <a:bodyPr/>
        <a:lstStyle/>
        <a:p>
          <a:pPr rtl="1"/>
          <a:r>
            <a:rPr lang="ar-EG" sz="1400" b="1" dirty="0" smtClean="0"/>
            <a:t>مسئول للنظم والبرامج (العدد 2)</a:t>
          </a:r>
          <a:endParaRPr lang="ar-EG" sz="1400" b="1" dirty="0"/>
        </a:p>
      </dgm:t>
    </dgm:pt>
    <dgm:pt modelId="{5F133217-6EA6-474C-B44B-BAF2D209935B}" type="parTrans" cxnId="{9FB571CD-0BB0-458E-9889-2A799F37A2A3}">
      <dgm:prSet/>
      <dgm:spPr>
        <a:solidFill>
          <a:srgbClr val="29B971"/>
        </a:solidFill>
        <a:ln>
          <a:solidFill>
            <a:srgbClr val="29B971"/>
          </a:solidFill>
        </a:ln>
      </dgm:spPr>
      <dgm:t>
        <a:bodyPr/>
        <a:lstStyle/>
        <a:p>
          <a:pPr rtl="1"/>
          <a:endParaRPr lang="ar-EG" sz="1800" b="1"/>
        </a:p>
      </dgm:t>
    </dgm:pt>
    <dgm:pt modelId="{E18F404F-40BC-4AE4-9ADD-ACBC271F7FCC}" type="sibTrans" cxnId="{9FB571CD-0BB0-458E-9889-2A799F37A2A3}">
      <dgm:prSet/>
      <dgm:spPr/>
      <dgm:t>
        <a:bodyPr/>
        <a:lstStyle/>
        <a:p>
          <a:pPr rtl="1"/>
          <a:endParaRPr lang="ar-EG" sz="1800" b="1"/>
        </a:p>
      </dgm:t>
    </dgm:pt>
    <dgm:pt modelId="{73B88F19-07C8-4767-A1CD-F9A1CE89A9B2}">
      <dgm:prSet custT="1"/>
      <dgm:spPr>
        <a:ln>
          <a:solidFill>
            <a:srgbClr val="29B971"/>
          </a:solidFill>
        </a:ln>
      </dgm:spPr>
      <dgm:t>
        <a:bodyPr/>
        <a:lstStyle/>
        <a:p>
          <a:pPr rtl="1"/>
          <a:r>
            <a:rPr lang="ar-EG" sz="1400" b="1" dirty="0" smtClean="0"/>
            <a:t>فني شبكات        (العدد 1)</a:t>
          </a:r>
          <a:endParaRPr lang="ar-EG" sz="1400" b="1" dirty="0"/>
        </a:p>
      </dgm:t>
    </dgm:pt>
    <dgm:pt modelId="{A96A70AC-9082-404E-9CF0-3079E34E43C7}" type="parTrans" cxnId="{14DF7FB9-F6AE-4394-A1C9-911A7B033D82}">
      <dgm:prSet/>
      <dgm:spPr>
        <a:ln>
          <a:solidFill>
            <a:srgbClr val="29B971"/>
          </a:solidFill>
        </a:ln>
      </dgm:spPr>
      <dgm:t>
        <a:bodyPr/>
        <a:lstStyle/>
        <a:p>
          <a:pPr rtl="1"/>
          <a:endParaRPr lang="ar-EG" sz="1800" b="1"/>
        </a:p>
      </dgm:t>
    </dgm:pt>
    <dgm:pt modelId="{A5A3EA0E-B1CD-455D-99B5-C4619D840C8D}" type="sibTrans" cxnId="{14DF7FB9-F6AE-4394-A1C9-911A7B033D82}">
      <dgm:prSet/>
      <dgm:spPr/>
      <dgm:t>
        <a:bodyPr/>
        <a:lstStyle/>
        <a:p>
          <a:pPr rtl="1"/>
          <a:endParaRPr lang="ar-EG" sz="1800" b="1"/>
        </a:p>
      </dgm:t>
    </dgm:pt>
    <dgm:pt modelId="{D0AD09BC-92CA-4689-B2B5-6235C7B0AB8A}" type="pres">
      <dgm:prSet presAssocID="{0B537BC9-B53E-4A7A-8917-CA39878C347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EG"/>
        </a:p>
      </dgm:t>
    </dgm:pt>
    <dgm:pt modelId="{83113F18-972D-469E-B6F6-B7EA845BCC44}" type="pres">
      <dgm:prSet presAssocID="{D911BCEC-FBB5-431E-8E1E-8C7D79F0F815}" presName="hierRoot1" presStyleCnt="0"/>
      <dgm:spPr/>
    </dgm:pt>
    <dgm:pt modelId="{D5D7C209-8FFE-49DE-BA97-20FE0DE0459E}" type="pres">
      <dgm:prSet presAssocID="{D911BCEC-FBB5-431E-8E1E-8C7D79F0F815}" presName="composite" presStyleCnt="0"/>
      <dgm:spPr/>
    </dgm:pt>
    <dgm:pt modelId="{B41AAC03-DC2F-4F43-BE90-7418ADAA67E1}" type="pres">
      <dgm:prSet presAssocID="{D911BCEC-FBB5-431E-8E1E-8C7D79F0F815}" presName="background" presStyleLbl="node0" presStyleIdx="0" presStyleCnt="1"/>
      <dgm:spPr>
        <a:ln>
          <a:solidFill>
            <a:srgbClr val="29B971"/>
          </a:solidFill>
        </a:ln>
      </dgm:spPr>
      <dgm:t>
        <a:bodyPr/>
        <a:lstStyle/>
        <a:p>
          <a:endParaRPr lang="en-US"/>
        </a:p>
      </dgm:t>
    </dgm:pt>
    <dgm:pt modelId="{74FFA6F6-39EF-41CE-AD67-AD29698C4FE2}" type="pres">
      <dgm:prSet presAssocID="{D911BCEC-FBB5-431E-8E1E-8C7D79F0F815}" presName="text" presStyleLbl="fgAcc0" presStyleIdx="0" presStyleCnt="1" custLinFactY="-29126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09A6FB1A-4DD7-4663-9FD1-0DB4C2CEDE19}" type="pres">
      <dgm:prSet presAssocID="{D911BCEC-FBB5-431E-8E1E-8C7D79F0F815}" presName="hierChild2" presStyleCnt="0"/>
      <dgm:spPr/>
    </dgm:pt>
    <dgm:pt modelId="{990D9E65-F964-404F-A7D8-33D56E6BDF86}" type="pres">
      <dgm:prSet presAssocID="{5F133217-6EA6-474C-B44B-BAF2D209935B}" presName="Name10" presStyleLbl="parChTrans1D2" presStyleIdx="0" presStyleCnt="5"/>
      <dgm:spPr/>
      <dgm:t>
        <a:bodyPr/>
        <a:lstStyle/>
        <a:p>
          <a:pPr rtl="1"/>
          <a:endParaRPr lang="ar-EG"/>
        </a:p>
      </dgm:t>
    </dgm:pt>
    <dgm:pt modelId="{4D335563-1A90-4D81-ACC3-6A439280866E}" type="pres">
      <dgm:prSet presAssocID="{A28FE4AF-2434-46CC-AEA8-6893F52BE11D}" presName="hierRoot2" presStyleCnt="0"/>
      <dgm:spPr/>
    </dgm:pt>
    <dgm:pt modelId="{717BF4BA-1603-40DE-A822-FEE6B23BE547}" type="pres">
      <dgm:prSet presAssocID="{A28FE4AF-2434-46CC-AEA8-6893F52BE11D}" presName="composite2" presStyleCnt="0"/>
      <dgm:spPr/>
    </dgm:pt>
    <dgm:pt modelId="{976CC8CF-C2AF-4A66-A3BA-3F275AA33499}" type="pres">
      <dgm:prSet presAssocID="{A28FE4AF-2434-46CC-AEA8-6893F52BE11D}" presName="background2" presStyleLbl="node2" presStyleIdx="0" presStyleCnt="5"/>
      <dgm:spPr>
        <a:ln>
          <a:solidFill>
            <a:srgbClr val="29B971"/>
          </a:solidFill>
        </a:ln>
      </dgm:spPr>
      <dgm:t>
        <a:bodyPr/>
        <a:lstStyle/>
        <a:p>
          <a:endParaRPr lang="en-US"/>
        </a:p>
      </dgm:t>
    </dgm:pt>
    <dgm:pt modelId="{6EA1C04F-2C6C-4ED3-9E7A-9B227D5743D2}" type="pres">
      <dgm:prSet presAssocID="{A28FE4AF-2434-46CC-AEA8-6893F52BE11D}" presName="text2" presStyleLbl="fgAcc2" presStyleIdx="0" presStyleCnt="5" custLinFactY="-31845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ACD9F92C-9F80-4C55-8E34-6189ECFB1083}" type="pres">
      <dgm:prSet presAssocID="{A28FE4AF-2434-46CC-AEA8-6893F52BE11D}" presName="hierChild3" presStyleCnt="0"/>
      <dgm:spPr/>
    </dgm:pt>
    <dgm:pt modelId="{1643C748-699B-4B84-B955-A52822032BC5}" type="pres">
      <dgm:prSet presAssocID="{6F31F231-63BC-4DDD-947E-9F14087A2FA5}" presName="Name10" presStyleLbl="parChTrans1D2" presStyleIdx="1" presStyleCnt="5"/>
      <dgm:spPr/>
      <dgm:t>
        <a:bodyPr/>
        <a:lstStyle/>
        <a:p>
          <a:pPr rtl="1"/>
          <a:endParaRPr lang="ar-EG"/>
        </a:p>
      </dgm:t>
    </dgm:pt>
    <dgm:pt modelId="{2AFD8338-3074-44F8-805C-A0D88921BAD1}" type="pres">
      <dgm:prSet presAssocID="{943B46C6-830F-4354-ACD6-10D0A1FC4C3F}" presName="hierRoot2" presStyleCnt="0"/>
      <dgm:spPr/>
    </dgm:pt>
    <dgm:pt modelId="{F03CC001-C944-4EE7-A714-A7B1A97BFC70}" type="pres">
      <dgm:prSet presAssocID="{943B46C6-830F-4354-ACD6-10D0A1FC4C3F}" presName="composite2" presStyleCnt="0"/>
      <dgm:spPr/>
    </dgm:pt>
    <dgm:pt modelId="{EBB341C8-C36A-4320-AFBE-A534F1B9D532}" type="pres">
      <dgm:prSet presAssocID="{943B46C6-830F-4354-ACD6-10D0A1FC4C3F}" presName="background2" presStyleLbl="node2" presStyleIdx="1" presStyleCnt="5"/>
      <dgm:spPr>
        <a:ln>
          <a:solidFill>
            <a:srgbClr val="29B971"/>
          </a:solidFill>
        </a:ln>
      </dgm:spPr>
      <dgm:t>
        <a:bodyPr/>
        <a:lstStyle/>
        <a:p>
          <a:endParaRPr lang="en-US"/>
        </a:p>
      </dgm:t>
    </dgm:pt>
    <dgm:pt modelId="{58BD3916-A2A0-4B30-AC34-BD4BFD65E6A6}" type="pres">
      <dgm:prSet presAssocID="{943B46C6-830F-4354-ACD6-10D0A1FC4C3F}" presName="text2" presStyleLbl="fgAcc2" presStyleIdx="1" presStyleCnt="5" custLinFactY="-31845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C0E29E1E-B0A6-4407-BDF4-6036F5BE1533}" type="pres">
      <dgm:prSet presAssocID="{943B46C6-830F-4354-ACD6-10D0A1FC4C3F}" presName="hierChild3" presStyleCnt="0"/>
      <dgm:spPr/>
    </dgm:pt>
    <dgm:pt modelId="{E9B31A3A-813D-4FC5-BD1B-497C016E7B19}" type="pres">
      <dgm:prSet presAssocID="{0C597107-9E14-490A-BFE0-E1C780F41F09}" presName="Name10" presStyleLbl="parChTrans1D2" presStyleIdx="2" presStyleCnt="5"/>
      <dgm:spPr/>
      <dgm:t>
        <a:bodyPr/>
        <a:lstStyle/>
        <a:p>
          <a:pPr rtl="1"/>
          <a:endParaRPr lang="ar-EG"/>
        </a:p>
      </dgm:t>
    </dgm:pt>
    <dgm:pt modelId="{590274E8-1DF6-4AD4-8BDE-71B022258B95}" type="pres">
      <dgm:prSet presAssocID="{36B8DA62-D7B3-48E0-88D8-08D511486986}" presName="hierRoot2" presStyleCnt="0"/>
      <dgm:spPr/>
    </dgm:pt>
    <dgm:pt modelId="{F1DE0E22-CCFD-4B23-8B11-C4A20A8F05C0}" type="pres">
      <dgm:prSet presAssocID="{36B8DA62-D7B3-48E0-88D8-08D511486986}" presName="composite2" presStyleCnt="0"/>
      <dgm:spPr/>
    </dgm:pt>
    <dgm:pt modelId="{9468B276-E0C6-4EF7-BB71-1E327914F271}" type="pres">
      <dgm:prSet presAssocID="{36B8DA62-D7B3-48E0-88D8-08D511486986}" presName="background2" presStyleLbl="node2" presStyleIdx="2" presStyleCnt="5"/>
      <dgm:spPr>
        <a:ln>
          <a:solidFill>
            <a:srgbClr val="29B971"/>
          </a:solidFill>
        </a:ln>
      </dgm:spPr>
      <dgm:t>
        <a:bodyPr/>
        <a:lstStyle/>
        <a:p>
          <a:endParaRPr lang="en-US"/>
        </a:p>
      </dgm:t>
    </dgm:pt>
    <dgm:pt modelId="{B966478E-0721-4CEF-9981-978CE064FFA1}" type="pres">
      <dgm:prSet presAssocID="{36B8DA62-D7B3-48E0-88D8-08D511486986}" presName="text2" presStyleLbl="fgAcc2" presStyleIdx="2" presStyleCnt="5" custLinFactY="-31845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97624B38-EFFE-4D13-BAD0-1DE606440C6D}" type="pres">
      <dgm:prSet presAssocID="{36B8DA62-D7B3-48E0-88D8-08D511486986}" presName="hierChild3" presStyleCnt="0"/>
      <dgm:spPr/>
    </dgm:pt>
    <dgm:pt modelId="{CFABB6A0-99C0-4BA0-999A-3A9162D11DFA}" type="pres">
      <dgm:prSet presAssocID="{A96A70AC-9082-404E-9CF0-3079E34E43C7}" presName="Name10" presStyleLbl="parChTrans1D2" presStyleIdx="3" presStyleCnt="5"/>
      <dgm:spPr/>
      <dgm:t>
        <a:bodyPr/>
        <a:lstStyle/>
        <a:p>
          <a:pPr rtl="1"/>
          <a:endParaRPr lang="ar-EG"/>
        </a:p>
      </dgm:t>
    </dgm:pt>
    <dgm:pt modelId="{35191842-470B-4E0A-96CA-AE1B92FBA911}" type="pres">
      <dgm:prSet presAssocID="{73B88F19-07C8-4767-A1CD-F9A1CE89A9B2}" presName="hierRoot2" presStyleCnt="0"/>
      <dgm:spPr/>
    </dgm:pt>
    <dgm:pt modelId="{A3937677-5149-43EF-AEBD-395A67FBCAC6}" type="pres">
      <dgm:prSet presAssocID="{73B88F19-07C8-4767-A1CD-F9A1CE89A9B2}" presName="composite2" presStyleCnt="0"/>
      <dgm:spPr/>
    </dgm:pt>
    <dgm:pt modelId="{D4E13667-ABDB-407F-BDF1-BC6395A85159}" type="pres">
      <dgm:prSet presAssocID="{73B88F19-07C8-4767-A1CD-F9A1CE89A9B2}" presName="background2" presStyleLbl="node2" presStyleIdx="3" presStyleCnt="5"/>
      <dgm:spPr>
        <a:ln>
          <a:solidFill>
            <a:srgbClr val="29B971"/>
          </a:solidFill>
        </a:ln>
      </dgm:spPr>
      <dgm:t>
        <a:bodyPr/>
        <a:lstStyle/>
        <a:p>
          <a:endParaRPr lang="en-US"/>
        </a:p>
      </dgm:t>
    </dgm:pt>
    <dgm:pt modelId="{C6EB648A-2873-479B-B6ED-15C8A725F277}" type="pres">
      <dgm:prSet presAssocID="{73B88F19-07C8-4767-A1CD-F9A1CE89A9B2}" presName="text2" presStyleLbl="fgAcc2" presStyleIdx="3" presStyleCnt="5" custLinFactY="-31845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50D2B31D-CC78-4DA7-ACC9-43ACC0C44C2E}" type="pres">
      <dgm:prSet presAssocID="{73B88F19-07C8-4767-A1CD-F9A1CE89A9B2}" presName="hierChild3" presStyleCnt="0"/>
      <dgm:spPr/>
    </dgm:pt>
    <dgm:pt modelId="{7FDC4B80-D7E0-4EFF-9C72-052299EAA5EE}" type="pres">
      <dgm:prSet presAssocID="{30811992-5EFA-413B-88F7-EB5D43C80872}" presName="Name10" presStyleLbl="parChTrans1D2" presStyleIdx="4" presStyleCnt="5"/>
      <dgm:spPr/>
      <dgm:t>
        <a:bodyPr/>
        <a:lstStyle/>
        <a:p>
          <a:pPr rtl="1"/>
          <a:endParaRPr lang="ar-EG"/>
        </a:p>
      </dgm:t>
    </dgm:pt>
    <dgm:pt modelId="{9FACBF78-1A42-4188-B186-9CB9D9043681}" type="pres">
      <dgm:prSet presAssocID="{6CF6A3A4-172B-405E-973A-615EA1760DC8}" presName="hierRoot2" presStyleCnt="0"/>
      <dgm:spPr/>
    </dgm:pt>
    <dgm:pt modelId="{4F9B3225-2468-4C93-A3C8-7759F0823345}" type="pres">
      <dgm:prSet presAssocID="{6CF6A3A4-172B-405E-973A-615EA1760DC8}" presName="composite2" presStyleCnt="0"/>
      <dgm:spPr/>
    </dgm:pt>
    <dgm:pt modelId="{09672284-8B67-4456-BBB8-3AE2F098747A}" type="pres">
      <dgm:prSet presAssocID="{6CF6A3A4-172B-405E-973A-615EA1760DC8}" presName="background2" presStyleLbl="node2" presStyleIdx="4" presStyleCnt="5"/>
      <dgm:spPr>
        <a:ln>
          <a:solidFill>
            <a:srgbClr val="29B971"/>
          </a:solidFill>
        </a:ln>
      </dgm:spPr>
      <dgm:t>
        <a:bodyPr/>
        <a:lstStyle/>
        <a:p>
          <a:endParaRPr lang="en-US"/>
        </a:p>
      </dgm:t>
    </dgm:pt>
    <dgm:pt modelId="{50B7A5FF-D43E-4C23-BE6D-8D636F9E3CF3}" type="pres">
      <dgm:prSet presAssocID="{6CF6A3A4-172B-405E-973A-615EA1760DC8}" presName="text2" presStyleLbl="fgAcc2" presStyleIdx="4" presStyleCnt="5" custLinFactY="-31845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BB782125-1DEE-48EF-AFBB-4C8F1070587A}" type="pres">
      <dgm:prSet presAssocID="{6CF6A3A4-172B-405E-973A-615EA1760DC8}" presName="hierChild3" presStyleCnt="0"/>
      <dgm:spPr/>
    </dgm:pt>
  </dgm:ptLst>
  <dgm:cxnLst>
    <dgm:cxn modelId="{5DB37E9F-E404-4ACF-8395-83D9EF5DF7A2}" type="presOf" srcId="{0C597107-9E14-490A-BFE0-E1C780F41F09}" destId="{E9B31A3A-813D-4FC5-BD1B-497C016E7B19}" srcOrd="0" destOrd="0" presId="urn:microsoft.com/office/officeart/2005/8/layout/hierarchy1"/>
    <dgm:cxn modelId="{F9120044-3A6E-4B91-9144-727BBF8AC6AE}" srcId="{D911BCEC-FBB5-431E-8E1E-8C7D79F0F815}" destId="{943B46C6-830F-4354-ACD6-10D0A1FC4C3F}" srcOrd="1" destOrd="0" parTransId="{6F31F231-63BC-4DDD-947E-9F14087A2FA5}" sibTransId="{C77B3A92-2BF3-478F-A3ED-ED1A9649781E}"/>
    <dgm:cxn modelId="{933BB96C-7CFB-40B1-839C-4DEE78CD11DC}" type="presOf" srcId="{6F31F231-63BC-4DDD-947E-9F14087A2FA5}" destId="{1643C748-699B-4B84-B955-A52822032BC5}" srcOrd="0" destOrd="0" presId="urn:microsoft.com/office/officeart/2005/8/layout/hierarchy1"/>
    <dgm:cxn modelId="{C7831CE4-41B3-4A97-B280-669B81CE608C}" srcId="{D911BCEC-FBB5-431E-8E1E-8C7D79F0F815}" destId="{6CF6A3A4-172B-405E-973A-615EA1760DC8}" srcOrd="4" destOrd="0" parTransId="{30811992-5EFA-413B-88F7-EB5D43C80872}" sibTransId="{1F3E582D-84E6-493F-BA38-CE352590A28B}"/>
    <dgm:cxn modelId="{14DF7FB9-F6AE-4394-A1C9-911A7B033D82}" srcId="{D911BCEC-FBB5-431E-8E1E-8C7D79F0F815}" destId="{73B88F19-07C8-4767-A1CD-F9A1CE89A9B2}" srcOrd="3" destOrd="0" parTransId="{A96A70AC-9082-404E-9CF0-3079E34E43C7}" sibTransId="{A5A3EA0E-B1CD-455D-99B5-C4619D840C8D}"/>
    <dgm:cxn modelId="{E1449A5F-C996-42D0-BDF2-F3C0A412FA12}" type="presOf" srcId="{30811992-5EFA-413B-88F7-EB5D43C80872}" destId="{7FDC4B80-D7E0-4EFF-9C72-052299EAA5EE}" srcOrd="0" destOrd="0" presId="urn:microsoft.com/office/officeart/2005/8/layout/hierarchy1"/>
    <dgm:cxn modelId="{8D5D219B-2F4D-4F06-953D-79AEA3110514}" srcId="{D911BCEC-FBB5-431E-8E1E-8C7D79F0F815}" destId="{36B8DA62-D7B3-48E0-88D8-08D511486986}" srcOrd="2" destOrd="0" parTransId="{0C597107-9E14-490A-BFE0-E1C780F41F09}" sibTransId="{B98262AF-EFCD-4E59-AE7D-90791E0673B2}"/>
    <dgm:cxn modelId="{9996DF88-D8E1-4745-838A-E115124DB1A0}" type="presOf" srcId="{943B46C6-830F-4354-ACD6-10D0A1FC4C3F}" destId="{58BD3916-A2A0-4B30-AC34-BD4BFD65E6A6}" srcOrd="0" destOrd="0" presId="urn:microsoft.com/office/officeart/2005/8/layout/hierarchy1"/>
    <dgm:cxn modelId="{678B7D71-3B2F-4CB5-8160-30D4BBDC1F4C}" type="presOf" srcId="{0B537BC9-B53E-4A7A-8917-CA39878C347B}" destId="{D0AD09BC-92CA-4689-B2B5-6235C7B0AB8A}" srcOrd="0" destOrd="0" presId="urn:microsoft.com/office/officeart/2005/8/layout/hierarchy1"/>
    <dgm:cxn modelId="{8AFEF526-D31E-4D30-9FD3-78457FD2037F}" type="presOf" srcId="{73B88F19-07C8-4767-A1CD-F9A1CE89A9B2}" destId="{C6EB648A-2873-479B-B6ED-15C8A725F277}" srcOrd="0" destOrd="0" presId="urn:microsoft.com/office/officeart/2005/8/layout/hierarchy1"/>
    <dgm:cxn modelId="{17665F7D-1F38-415A-A8F4-37B53F212330}" srcId="{0B537BC9-B53E-4A7A-8917-CA39878C347B}" destId="{D911BCEC-FBB5-431E-8E1E-8C7D79F0F815}" srcOrd="0" destOrd="0" parTransId="{03061B0B-C8BB-45C5-948D-0D1843AB286B}" sibTransId="{AF9A120C-9870-4021-9E94-19491E3152B9}"/>
    <dgm:cxn modelId="{92FCDB8F-D706-4693-8DEC-6F0A6A4E3F27}" type="presOf" srcId="{D911BCEC-FBB5-431E-8E1E-8C7D79F0F815}" destId="{74FFA6F6-39EF-41CE-AD67-AD29698C4FE2}" srcOrd="0" destOrd="0" presId="urn:microsoft.com/office/officeart/2005/8/layout/hierarchy1"/>
    <dgm:cxn modelId="{24426059-A2F3-4DE1-B948-87B1405C9D0C}" type="presOf" srcId="{36B8DA62-D7B3-48E0-88D8-08D511486986}" destId="{B966478E-0721-4CEF-9981-978CE064FFA1}" srcOrd="0" destOrd="0" presId="urn:microsoft.com/office/officeart/2005/8/layout/hierarchy1"/>
    <dgm:cxn modelId="{E1348673-4145-46E5-BA34-A9B0883AC197}" type="presOf" srcId="{A96A70AC-9082-404E-9CF0-3079E34E43C7}" destId="{CFABB6A0-99C0-4BA0-999A-3A9162D11DFA}" srcOrd="0" destOrd="0" presId="urn:microsoft.com/office/officeart/2005/8/layout/hierarchy1"/>
    <dgm:cxn modelId="{57F2D5B1-874B-4DFF-9286-5F185BE8DC79}" type="presOf" srcId="{A28FE4AF-2434-46CC-AEA8-6893F52BE11D}" destId="{6EA1C04F-2C6C-4ED3-9E7A-9B227D5743D2}" srcOrd="0" destOrd="0" presId="urn:microsoft.com/office/officeart/2005/8/layout/hierarchy1"/>
    <dgm:cxn modelId="{9FB571CD-0BB0-458E-9889-2A799F37A2A3}" srcId="{D911BCEC-FBB5-431E-8E1E-8C7D79F0F815}" destId="{A28FE4AF-2434-46CC-AEA8-6893F52BE11D}" srcOrd="0" destOrd="0" parTransId="{5F133217-6EA6-474C-B44B-BAF2D209935B}" sibTransId="{E18F404F-40BC-4AE4-9ADD-ACBC271F7FCC}"/>
    <dgm:cxn modelId="{D7F66226-6FA1-4C32-B93A-44DA24FDD32A}" type="presOf" srcId="{6CF6A3A4-172B-405E-973A-615EA1760DC8}" destId="{50B7A5FF-D43E-4C23-BE6D-8D636F9E3CF3}" srcOrd="0" destOrd="0" presId="urn:microsoft.com/office/officeart/2005/8/layout/hierarchy1"/>
    <dgm:cxn modelId="{3F8D4345-69E3-4FA9-B04B-BCFC8F04A01A}" type="presOf" srcId="{5F133217-6EA6-474C-B44B-BAF2D209935B}" destId="{990D9E65-F964-404F-A7D8-33D56E6BDF86}" srcOrd="0" destOrd="0" presId="urn:microsoft.com/office/officeart/2005/8/layout/hierarchy1"/>
    <dgm:cxn modelId="{373E0493-C525-47B9-A48C-5E5817C9E11F}" type="presParOf" srcId="{D0AD09BC-92CA-4689-B2B5-6235C7B0AB8A}" destId="{83113F18-972D-469E-B6F6-B7EA845BCC44}" srcOrd="0" destOrd="0" presId="urn:microsoft.com/office/officeart/2005/8/layout/hierarchy1"/>
    <dgm:cxn modelId="{11CED343-5E07-4A7D-99EC-783FC67A0646}" type="presParOf" srcId="{83113F18-972D-469E-B6F6-B7EA845BCC44}" destId="{D5D7C209-8FFE-49DE-BA97-20FE0DE0459E}" srcOrd="0" destOrd="0" presId="urn:microsoft.com/office/officeart/2005/8/layout/hierarchy1"/>
    <dgm:cxn modelId="{11AAEF9C-6054-459A-9EE1-03EE029582CD}" type="presParOf" srcId="{D5D7C209-8FFE-49DE-BA97-20FE0DE0459E}" destId="{B41AAC03-DC2F-4F43-BE90-7418ADAA67E1}" srcOrd="0" destOrd="0" presId="urn:microsoft.com/office/officeart/2005/8/layout/hierarchy1"/>
    <dgm:cxn modelId="{11005843-37B8-49EC-91C0-004D955D73E8}" type="presParOf" srcId="{D5D7C209-8FFE-49DE-BA97-20FE0DE0459E}" destId="{74FFA6F6-39EF-41CE-AD67-AD29698C4FE2}" srcOrd="1" destOrd="0" presId="urn:microsoft.com/office/officeart/2005/8/layout/hierarchy1"/>
    <dgm:cxn modelId="{35F7CE48-A6E3-4801-81E4-349097090DF2}" type="presParOf" srcId="{83113F18-972D-469E-B6F6-B7EA845BCC44}" destId="{09A6FB1A-4DD7-4663-9FD1-0DB4C2CEDE19}" srcOrd="1" destOrd="0" presId="urn:microsoft.com/office/officeart/2005/8/layout/hierarchy1"/>
    <dgm:cxn modelId="{C45EC2D6-541E-40D0-9C99-B925ED98F1BB}" type="presParOf" srcId="{09A6FB1A-4DD7-4663-9FD1-0DB4C2CEDE19}" destId="{990D9E65-F964-404F-A7D8-33D56E6BDF86}" srcOrd="0" destOrd="0" presId="urn:microsoft.com/office/officeart/2005/8/layout/hierarchy1"/>
    <dgm:cxn modelId="{30270E20-F56A-4123-8C2D-3EB495AC8896}" type="presParOf" srcId="{09A6FB1A-4DD7-4663-9FD1-0DB4C2CEDE19}" destId="{4D335563-1A90-4D81-ACC3-6A439280866E}" srcOrd="1" destOrd="0" presId="urn:microsoft.com/office/officeart/2005/8/layout/hierarchy1"/>
    <dgm:cxn modelId="{74246181-F72F-478E-86CD-23165FCE75FF}" type="presParOf" srcId="{4D335563-1A90-4D81-ACC3-6A439280866E}" destId="{717BF4BA-1603-40DE-A822-FEE6B23BE547}" srcOrd="0" destOrd="0" presId="urn:microsoft.com/office/officeart/2005/8/layout/hierarchy1"/>
    <dgm:cxn modelId="{A6C2402C-01E0-49D0-AB7C-42C5FBA69A35}" type="presParOf" srcId="{717BF4BA-1603-40DE-A822-FEE6B23BE547}" destId="{976CC8CF-C2AF-4A66-A3BA-3F275AA33499}" srcOrd="0" destOrd="0" presId="urn:microsoft.com/office/officeart/2005/8/layout/hierarchy1"/>
    <dgm:cxn modelId="{F7C7355B-A1F7-4FFD-A3CF-0AE2943BBFD4}" type="presParOf" srcId="{717BF4BA-1603-40DE-A822-FEE6B23BE547}" destId="{6EA1C04F-2C6C-4ED3-9E7A-9B227D5743D2}" srcOrd="1" destOrd="0" presId="urn:microsoft.com/office/officeart/2005/8/layout/hierarchy1"/>
    <dgm:cxn modelId="{C2B46880-74B6-45F0-9FC6-CDD3B0AD90BE}" type="presParOf" srcId="{4D335563-1A90-4D81-ACC3-6A439280866E}" destId="{ACD9F92C-9F80-4C55-8E34-6189ECFB1083}" srcOrd="1" destOrd="0" presId="urn:microsoft.com/office/officeart/2005/8/layout/hierarchy1"/>
    <dgm:cxn modelId="{58F8EC5C-F2BB-4586-B44B-A71DA988F316}" type="presParOf" srcId="{09A6FB1A-4DD7-4663-9FD1-0DB4C2CEDE19}" destId="{1643C748-699B-4B84-B955-A52822032BC5}" srcOrd="2" destOrd="0" presId="urn:microsoft.com/office/officeart/2005/8/layout/hierarchy1"/>
    <dgm:cxn modelId="{4D0B86D4-5D6E-4C5A-86F3-77C26300EA40}" type="presParOf" srcId="{09A6FB1A-4DD7-4663-9FD1-0DB4C2CEDE19}" destId="{2AFD8338-3074-44F8-805C-A0D88921BAD1}" srcOrd="3" destOrd="0" presId="urn:microsoft.com/office/officeart/2005/8/layout/hierarchy1"/>
    <dgm:cxn modelId="{25538ACF-3FEA-4AF6-BEDD-2B2F8D5CAF0F}" type="presParOf" srcId="{2AFD8338-3074-44F8-805C-A0D88921BAD1}" destId="{F03CC001-C944-4EE7-A714-A7B1A97BFC70}" srcOrd="0" destOrd="0" presId="urn:microsoft.com/office/officeart/2005/8/layout/hierarchy1"/>
    <dgm:cxn modelId="{AB72A2FA-2A51-44E1-B5CE-0A8C117D119B}" type="presParOf" srcId="{F03CC001-C944-4EE7-A714-A7B1A97BFC70}" destId="{EBB341C8-C36A-4320-AFBE-A534F1B9D532}" srcOrd="0" destOrd="0" presId="urn:microsoft.com/office/officeart/2005/8/layout/hierarchy1"/>
    <dgm:cxn modelId="{BE6D0B00-7906-4701-9547-5B28903CC03E}" type="presParOf" srcId="{F03CC001-C944-4EE7-A714-A7B1A97BFC70}" destId="{58BD3916-A2A0-4B30-AC34-BD4BFD65E6A6}" srcOrd="1" destOrd="0" presId="urn:microsoft.com/office/officeart/2005/8/layout/hierarchy1"/>
    <dgm:cxn modelId="{DCEDD1B1-0288-42B2-9364-6A5D6F5A9159}" type="presParOf" srcId="{2AFD8338-3074-44F8-805C-A0D88921BAD1}" destId="{C0E29E1E-B0A6-4407-BDF4-6036F5BE1533}" srcOrd="1" destOrd="0" presId="urn:microsoft.com/office/officeart/2005/8/layout/hierarchy1"/>
    <dgm:cxn modelId="{8268F4DE-9A68-4F4B-A0EF-0742DA7632C3}" type="presParOf" srcId="{09A6FB1A-4DD7-4663-9FD1-0DB4C2CEDE19}" destId="{E9B31A3A-813D-4FC5-BD1B-497C016E7B19}" srcOrd="4" destOrd="0" presId="urn:microsoft.com/office/officeart/2005/8/layout/hierarchy1"/>
    <dgm:cxn modelId="{9E7BE284-4AA5-4985-B710-62375F5C3BDE}" type="presParOf" srcId="{09A6FB1A-4DD7-4663-9FD1-0DB4C2CEDE19}" destId="{590274E8-1DF6-4AD4-8BDE-71B022258B95}" srcOrd="5" destOrd="0" presId="urn:microsoft.com/office/officeart/2005/8/layout/hierarchy1"/>
    <dgm:cxn modelId="{2545F5A7-1CF7-4D3C-950F-998A17F4BC26}" type="presParOf" srcId="{590274E8-1DF6-4AD4-8BDE-71B022258B95}" destId="{F1DE0E22-CCFD-4B23-8B11-C4A20A8F05C0}" srcOrd="0" destOrd="0" presId="urn:microsoft.com/office/officeart/2005/8/layout/hierarchy1"/>
    <dgm:cxn modelId="{2EA145D2-90D2-43AA-878E-4B9AB0151344}" type="presParOf" srcId="{F1DE0E22-CCFD-4B23-8B11-C4A20A8F05C0}" destId="{9468B276-E0C6-4EF7-BB71-1E327914F271}" srcOrd="0" destOrd="0" presId="urn:microsoft.com/office/officeart/2005/8/layout/hierarchy1"/>
    <dgm:cxn modelId="{66D2FAE4-61E7-4E13-9F38-FDC630F568B4}" type="presParOf" srcId="{F1DE0E22-CCFD-4B23-8B11-C4A20A8F05C0}" destId="{B966478E-0721-4CEF-9981-978CE064FFA1}" srcOrd="1" destOrd="0" presId="urn:microsoft.com/office/officeart/2005/8/layout/hierarchy1"/>
    <dgm:cxn modelId="{AB59A9CF-54B0-42EB-BA57-D147341889E0}" type="presParOf" srcId="{590274E8-1DF6-4AD4-8BDE-71B022258B95}" destId="{97624B38-EFFE-4D13-BAD0-1DE606440C6D}" srcOrd="1" destOrd="0" presId="urn:microsoft.com/office/officeart/2005/8/layout/hierarchy1"/>
    <dgm:cxn modelId="{81BFDE83-540E-488B-A18E-E68A7DC538CE}" type="presParOf" srcId="{09A6FB1A-4DD7-4663-9FD1-0DB4C2CEDE19}" destId="{CFABB6A0-99C0-4BA0-999A-3A9162D11DFA}" srcOrd="6" destOrd="0" presId="urn:microsoft.com/office/officeart/2005/8/layout/hierarchy1"/>
    <dgm:cxn modelId="{51FBB392-1AAD-4FE4-9011-C32896BC7D6D}" type="presParOf" srcId="{09A6FB1A-4DD7-4663-9FD1-0DB4C2CEDE19}" destId="{35191842-470B-4E0A-96CA-AE1B92FBA911}" srcOrd="7" destOrd="0" presId="urn:microsoft.com/office/officeart/2005/8/layout/hierarchy1"/>
    <dgm:cxn modelId="{527637F2-6431-413F-977C-7CA3E09A91A4}" type="presParOf" srcId="{35191842-470B-4E0A-96CA-AE1B92FBA911}" destId="{A3937677-5149-43EF-AEBD-395A67FBCAC6}" srcOrd="0" destOrd="0" presId="urn:microsoft.com/office/officeart/2005/8/layout/hierarchy1"/>
    <dgm:cxn modelId="{D8CC6AAE-75DF-4119-ACED-3E23D4DD4DF3}" type="presParOf" srcId="{A3937677-5149-43EF-AEBD-395A67FBCAC6}" destId="{D4E13667-ABDB-407F-BDF1-BC6395A85159}" srcOrd="0" destOrd="0" presId="urn:microsoft.com/office/officeart/2005/8/layout/hierarchy1"/>
    <dgm:cxn modelId="{7DF7CA57-474F-45B3-AC80-3332B326F38A}" type="presParOf" srcId="{A3937677-5149-43EF-AEBD-395A67FBCAC6}" destId="{C6EB648A-2873-479B-B6ED-15C8A725F277}" srcOrd="1" destOrd="0" presId="urn:microsoft.com/office/officeart/2005/8/layout/hierarchy1"/>
    <dgm:cxn modelId="{5894A57A-F605-4CFD-927D-CC3E4AFA4D70}" type="presParOf" srcId="{35191842-470B-4E0A-96CA-AE1B92FBA911}" destId="{50D2B31D-CC78-4DA7-ACC9-43ACC0C44C2E}" srcOrd="1" destOrd="0" presId="urn:microsoft.com/office/officeart/2005/8/layout/hierarchy1"/>
    <dgm:cxn modelId="{F7648D5C-1E87-4AF5-9E39-1D17255809F9}" type="presParOf" srcId="{09A6FB1A-4DD7-4663-9FD1-0DB4C2CEDE19}" destId="{7FDC4B80-D7E0-4EFF-9C72-052299EAA5EE}" srcOrd="8" destOrd="0" presId="urn:microsoft.com/office/officeart/2005/8/layout/hierarchy1"/>
    <dgm:cxn modelId="{EB413DCF-2226-4852-B3B5-D35EFA92C95C}" type="presParOf" srcId="{09A6FB1A-4DD7-4663-9FD1-0DB4C2CEDE19}" destId="{9FACBF78-1A42-4188-B186-9CB9D9043681}" srcOrd="9" destOrd="0" presId="urn:microsoft.com/office/officeart/2005/8/layout/hierarchy1"/>
    <dgm:cxn modelId="{66266530-ECD3-4482-8691-CF45C2EA9529}" type="presParOf" srcId="{9FACBF78-1A42-4188-B186-9CB9D9043681}" destId="{4F9B3225-2468-4C93-A3C8-7759F0823345}" srcOrd="0" destOrd="0" presId="urn:microsoft.com/office/officeart/2005/8/layout/hierarchy1"/>
    <dgm:cxn modelId="{4EBA32B0-7173-489D-A7EF-70ED3C968201}" type="presParOf" srcId="{4F9B3225-2468-4C93-A3C8-7759F0823345}" destId="{09672284-8B67-4456-BBB8-3AE2F098747A}" srcOrd="0" destOrd="0" presId="urn:microsoft.com/office/officeart/2005/8/layout/hierarchy1"/>
    <dgm:cxn modelId="{2B183352-5516-44C4-8864-2475B0341F0A}" type="presParOf" srcId="{4F9B3225-2468-4C93-A3C8-7759F0823345}" destId="{50B7A5FF-D43E-4C23-BE6D-8D636F9E3CF3}" srcOrd="1" destOrd="0" presId="urn:microsoft.com/office/officeart/2005/8/layout/hierarchy1"/>
    <dgm:cxn modelId="{45E1125C-79EB-44DB-8650-C308FC1419DF}" type="presParOf" srcId="{9FACBF78-1A42-4188-B186-9CB9D9043681}" destId="{BB782125-1DEE-48EF-AFBB-4C8F1070587A}" srcOrd="1" destOrd="0" presId="urn:microsoft.com/office/officeart/2005/8/layout/hierarchy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B537BC9-B53E-4A7A-8917-CA39878C347B}" type="doc">
      <dgm:prSet loTypeId="urn:microsoft.com/office/officeart/2005/8/layout/hierarchy1" loCatId="hierarchy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pPr rtl="1"/>
          <a:endParaRPr lang="ar-EG"/>
        </a:p>
      </dgm:t>
    </dgm:pt>
    <dgm:pt modelId="{D911BCEC-FBB5-431E-8E1E-8C7D79F0F815}">
      <dgm:prSet phldrT="[Text]" custT="1"/>
      <dgm:spPr>
        <a:ln>
          <a:solidFill>
            <a:srgbClr val="29B971"/>
          </a:solidFill>
        </a:ln>
      </dgm:spPr>
      <dgm:t>
        <a:bodyPr/>
        <a:lstStyle/>
        <a:p>
          <a:pPr rtl="1"/>
          <a:r>
            <a:rPr lang="ar-EG" sz="1400" b="1" dirty="0" smtClean="0"/>
            <a:t>فريق العمل</a:t>
          </a:r>
          <a:endParaRPr lang="ar-EG" sz="1400" b="1" dirty="0"/>
        </a:p>
      </dgm:t>
    </dgm:pt>
    <dgm:pt modelId="{03061B0B-C8BB-45C5-948D-0D1843AB286B}" type="parTrans" cxnId="{17665F7D-1F38-415A-A8F4-37B53F212330}">
      <dgm:prSet/>
      <dgm:spPr/>
      <dgm:t>
        <a:bodyPr/>
        <a:lstStyle/>
        <a:p>
          <a:pPr rtl="1"/>
          <a:endParaRPr lang="ar-EG" sz="1800" b="1"/>
        </a:p>
      </dgm:t>
    </dgm:pt>
    <dgm:pt modelId="{AF9A120C-9870-4021-9E94-19491E3152B9}" type="sibTrans" cxnId="{17665F7D-1F38-415A-A8F4-37B53F212330}">
      <dgm:prSet/>
      <dgm:spPr/>
      <dgm:t>
        <a:bodyPr/>
        <a:lstStyle/>
        <a:p>
          <a:pPr rtl="1"/>
          <a:endParaRPr lang="ar-EG" sz="1800" b="1"/>
        </a:p>
      </dgm:t>
    </dgm:pt>
    <dgm:pt modelId="{36B8DA62-D7B3-48E0-88D8-08D511486986}">
      <dgm:prSet phldrT="[Text]" custT="1"/>
      <dgm:spPr>
        <a:ln>
          <a:solidFill>
            <a:srgbClr val="29B971"/>
          </a:solidFill>
        </a:ln>
      </dgm:spPr>
      <dgm:t>
        <a:bodyPr/>
        <a:lstStyle/>
        <a:p>
          <a:pPr rtl="1"/>
          <a:r>
            <a:rPr lang="ar-EG" sz="1400" b="1" dirty="0" smtClean="0"/>
            <a:t>محرر للبوابة الإلكترونية (العدد 1)</a:t>
          </a:r>
          <a:endParaRPr lang="ar-EG" sz="1400" b="1" dirty="0"/>
        </a:p>
      </dgm:t>
    </dgm:pt>
    <dgm:pt modelId="{0C597107-9E14-490A-BFE0-E1C780F41F09}" type="parTrans" cxnId="{8D5D219B-2F4D-4F06-953D-79AEA3110514}">
      <dgm:prSet/>
      <dgm:spPr>
        <a:ln>
          <a:solidFill>
            <a:srgbClr val="29B971"/>
          </a:solidFill>
        </a:ln>
      </dgm:spPr>
      <dgm:t>
        <a:bodyPr/>
        <a:lstStyle/>
        <a:p>
          <a:pPr rtl="1"/>
          <a:endParaRPr lang="ar-EG" sz="1800" b="1"/>
        </a:p>
      </dgm:t>
    </dgm:pt>
    <dgm:pt modelId="{B98262AF-EFCD-4E59-AE7D-90791E0673B2}" type="sibTrans" cxnId="{8D5D219B-2F4D-4F06-953D-79AEA3110514}">
      <dgm:prSet/>
      <dgm:spPr/>
      <dgm:t>
        <a:bodyPr/>
        <a:lstStyle/>
        <a:p>
          <a:pPr rtl="1"/>
          <a:endParaRPr lang="ar-EG" sz="1800" b="1"/>
        </a:p>
      </dgm:t>
    </dgm:pt>
    <dgm:pt modelId="{6CF6A3A4-172B-405E-973A-615EA1760DC8}">
      <dgm:prSet phldrT="[Text]" custT="1"/>
      <dgm:spPr>
        <a:ln>
          <a:solidFill>
            <a:srgbClr val="29B971"/>
          </a:solidFill>
        </a:ln>
      </dgm:spPr>
      <dgm:t>
        <a:bodyPr/>
        <a:lstStyle/>
        <a:p>
          <a:pPr rtl="1"/>
          <a:r>
            <a:rPr lang="ar-EG" sz="1400" b="1" dirty="0" smtClean="0"/>
            <a:t>مهندس شبكات (العدد 1)</a:t>
          </a:r>
          <a:endParaRPr lang="ar-EG" sz="1400" b="1" dirty="0"/>
        </a:p>
      </dgm:t>
    </dgm:pt>
    <dgm:pt modelId="{30811992-5EFA-413B-88F7-EB5D43C80872}" type="parTrans" cxnId="{C7831CE4-41B3-4A97-B280-669B81CE608C}">
      <dgm:prSet/>
      <dgm:spPr>
        <a:ln>
          <a:solidFill>
            <a:srgbClr val="29B971"/>
          </a:solidFill>
        </a:ln>
      </dgm:spPr>
      <dgm:t>
        <a:bodyPr/>
        <a:lstStyle/>
        <a:p>
          <a:pPr rtl="1"/>
          <a:endParaRPr lang="ar-EG" sz="1800" b="1"/>
        </a:p>
      </dgm:t>
    </dgm:pt>
    <dgm:pt modelId="{1F3E582D-84E6-493F-BA38-CE352590A28B}" type="sibTrans" cxnId="{C7831CE4-41B3-4A97-B280-669B81CE608C}">
      <dgm:prSet/>
      <dgm:spPr/>
      <dgm:t>
        <a:bodyPr/>
        <a:lstStyle/>
        <a:p>
          <a:pPr rtl="1"/>
          <a:endParaRPr lang="ar-EG" sz="1800" b="1"/>
        </a:p>
      </dgm:t>
    </dgm:pt>
    <dgm:pt modelId="{943B46C6-830F-4354-ACD6-10D0A1FC4C3F}">
      <dgm:prSet custT="1"/>
      <dgm:spPr>
        <a:ln>
          <a:solidFill>
            <a:srgbClr val="29B971"/>
          </a:solidFill>
        </a:ln>
      </dgm:spPr>
      <dgm:t>
        <a:bodyPr/>
        <a:lstStyle/>
        <a:p>
          <a:pPr rtl="1"/>
          <a:r>
            <a:rPr lang="ar-EG" sz="1400" b="1" dirty="0" smtClean="0"/>
            <a:t>مسئول دعم لنظام المعلومات الإدارية (العدد 1)</a:t>
          </a:r>
          <a:endParaRPr lang="ar-EG" sz="1400" b="1" dirty="0"/>
        </a:p>
      </dgm:t>
    </dgm:pt>
    <dgm:pt modelId="{6F31F231-63BC-4DDD-947E-9F14087A2FA5}" type="parTrans" cxnId="{F9120044-3A6E-4B91-9144-727BBF8AC6AE}">
      <dgm:prSet/>
      <dgm:spPr>
        <a:ln>
          <a:solidFill>
            <a:srgbClr val="29B971"/>
          </a:solidFill>
        </a:ln>
      </dgm:spPr>
      <dgm:t>
        <a:bodyPr/>
        <a:lstStyle/>
        <a:p>
          <a:pPr rtl="1"/>
          <a:endParaRPr lang="ar-EG" sz="1800" b="1"/>
        </a:p>
      </dgm:t>
    </dgm:pt>
    <dgm:pt modelId="{C77B3A92-2BF3-478F-A3ED-ED1A9649781E}" type="sibTrans" cxnId="{F9120044-3A6E-4B91-9144-727BBF8AC6AE}">
      <dgm:prSet/>
      <dgm:spPr/>
      <dgm:t>
        <a:bodyPr/>
        <a:lstStyle/>
        <a:p>
          <a:pPr rtl="1"/>
          <a:endParaRPr lang="ar-EG" sz="1800" b="1"/>
        </a:p>
      </dgm:t>
    </dgm:pt>
    <dgm:pt modelId="{A28FE4AF-2434-46CC-AEA8-6893F52BE11D}">
      <dgm:prSet custT="1"/>
      <dgm:spPr>
        <a:ln>
          <a:solidFill>
            <a:srgbClr val="29B971"/>
          </a:solidFill>
        </a:ln>
      </dgm:spPr>
      <dgm:t>
        <a:bodyPr/>
        <a:lstStyle/>
        <a:p>
          <a:pPr rtl="1"/>
          <a:r>
            <a:rPr lang="ar-EG" sz="1400" b="1" dirty="0" smtClean="0"/>
            <a:t>مسئول للنظم والبرامج (العدد 2)</a:t>
          </a:r>
          <a:endParaRPr lang="ar-EG" sz="1400" b="1" dirty="0"/>
        </a:p>
      </dgm:t>
    </dgm:pt>
    <dgm:pt modelId="{5F133217-6EA6-474C-B44B-BAF2D209935B}" type="parTrans" cxnId="{9FB571CD-0BB0-458E-9889-2A799F37A2A3}">
      <dgm:prSet/>
      <dgm:spPr>
        <a:solidFill>
          <a:srgbClr val="29B971"/>
        </a:solidFill>
        <a:ln>
          <a:solidFill>
            <a:srgbClr val="29B971"/>
          </a:solidFill>
        </a:ln>
      </dgm:spPr>
      <dgm:t>
        <a:bodyPr/>
        <a:lstStyle/>
        <a:p>
          <a:pPr rtl="1"/>
          <a:endParaRPr lang="ar-EG" sz="1800" b="1"/>
        </a:p>
      </dgm:t>
    </dgm:pt>
    <dgm:pt modelId="{E18F404F-40BC-4AE4-9ADD-ACBC271F7FCC}" type="sibTrans" cxnId="{9FB571CD-0BB0-458E-9889-2A799F37A2A3}">
      <dgm:prSet/>
      <dgm:spPr/>
      <dgm:t>
        <a:bodyPr/>
        <a:lstStyle/>
        <a:p>
          <a:pPr rtl="1"/>
          <a:endParaRPr lang="ar-EG" sz="1800" b="1"/>
        </a:p>
      </dgm:t>
    </dgm:pt>
    <dgm:pt modelId="{73B88F19-07C8-4767-A1CD-F9A1CE89A9B2}">
      <dgm:prSet custT="1"/>
      <dgm:spPr>
        <a:ln>
          <a:solidFill>
            <a:srgbClr val="29B971"/>
          </a:solidFill>
        </a:ln>
      </dgm:spPr>
      <dgm:t>
        <a:bodyPr/>
        <a:lstStyle/>
        <a:p>
          <a:pPr rtl="1"/>
          <a:r>
            <a:rPr lang="ar-EG" sz="1400" b="1" dirty="0" smtClean="0"/>
            <a:t>فني شبكات        (العدد 1)</a:t>
          </a:r>
          <a:endParaRPr lang="ar-EG" sz="1400" b="1" dirty="0"/>
        </a:p>
      </dgm:t>
    </dgm:pt>
    <dgm:pt modelId="{A96A70AC-9082-404E-9CF0-3079E34E43C7}" type="parTrans" cxnId="{14DF7FB9-F6AE-4394-A1C9-911A7B033D82}">
      <dgm:prSet/>
      <dgm:spPr>
        <a:ln>
          <a:solidFill>
            <a:srgbClr val="29B971"/>
          </a:solidFill>
        </a:ln>
      </dgm:spPr>
      <dgm:t>
        <a:bodyPr/>
        <a:lstStyle/>
        <a:p>
          <a:pPr rtl="1"/>
          <a:endParaRPr lang="ar-EG" sz="1800" b="1"/>
        </a:p>
      </dgm:t>
    </dgm:pt>
    <dgm:pt modelId="{A5A3EA0E-B1CD-455D-99B5-C4619D840C8D}" type="sibTrans" cxnId="{14DF7FB9-F6AE-4394-A1C9-911A7B033D82}">
      <dgm:prSet/>
      <dgm:spPr/>
      <dgm:t>
        <a:bodyPr/>
        <a:lstStyle/>
        <a:p>
          <a:pPr rtl="1"/>
          <a:endParaRPr lang="ar-EG" sz="1800" b="1"/>
        </a:p>
      </dgm:t>
    </dgm:pt>
    <dgm:pt modelId="{D0AD09BC-92CA-4689-B2B5-6235C7B0AB8A}" type="pres">
      <dgm:prSet presAssocID="{0B537BC9-B53E-4A7A-8917-CA39878C347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EG"/>
        </a:p>
      </dgm:t>
    </dgm:pt>
    <dgm:pt modelId="{83113F18-972D-469E-B6F6-B7EA845BCC44}" type="pres">
      <dgm:prSet presAssocID="{D911BCEC-FBB5-431E-8E1E-8C7D79F0F815}" presName="hierRoot1" presStyleCnt="0"/>
      <dgm:spPr/>
    </dgm:pt>
    <dgm:pt modelId="{D5D7C209-8FFE-49DE-BA97-20FE0DE0459E}" type="pres">
      <dgm:prSet presAssocID="{D911BCEC-FBB5-431E-8E1E-8C7D79F0F815}" presName="composite" presStyleCnt="0"/>
      <dgm:spPr/>
    </dgm:pt>
    <dgm:pt modelId="{B41AAC03-DC2F-4F43-BE90-7418ADAA67E1}" type="pres">
      <dgm:prSet presAssocID="{D911BCEC-FBB5-431E-8E1E-8C7D79F0F815}" presName="background" presStyleLbl="node0" presStyleIdx="0" presStyleCnt="1"/>
      <dgm:spPr>
        <a:ln>
          <a:solidFill>
            <a:srgbClr val="29B971"/>
          </a:solidFill>
        </a:ln>
      </dgm:spPr>
      <dgm:t>
        <a:bodyPr/>
        <a:lstStyle/>
        <a:p>
          <a:endParaRPr lang="en-US"/>
        </a:p>
      </dgm:t>
    </dgm:pt>
    <dgm:pt modelId="{74FFA6F6-39EF-41CE-AD67-AD29698C4FE2}" type="pres">
      <dgm:prSet presAssocID="{D911BCEC-FBB5-431E-8E1E-8C7D79F0F815}" presName="text" presStyleLbl="fgAcc0" presStyleIdx="0" presStyleCnt="1" custLinFactY="-29126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09A6FB1A-4DD7-4663-9FD1-0DB4C2CEDE19}" type="pres">
      <dgm:prSet presAssocID="{D911BCEC-FBB5-431E-8E1E-8C7D79F0F815}" presName="hierChild2" presStyleCnt="0"/>
      <dgm:spPr/>
    </dgm:pt>
    <dgm:pt modelId="{990D9E65-F964-404F-A7D8-33D56E6BDF86}" type="pres">
      <dgm:prSet presAssocID="{5F133217-6EA6-474C-B44B-BAF2D209935B}" presName="Name10" presStyleLbl="parChTrans1D2" presStyleIdx="0" presStyleCnt="5"/>
      <dgm:spPr/>
      <dgm:t>
        <a:bodyPr/>
        <a:lstStyle/>
        <a:p>
          <a:pPr rtl="1"/>
          <a:endParaRPr lang="ar-EG"/>
        </a:p>
      </dgm:t>
    </dgm:pt>
    <dgm:pt modelId="{4D335563-1A90-4D81-ACC3-6A439280866E}" type="pres">
      <dgm:prSet presAssocID="{A28FE4AF-2434-46CC-AEA8-6893F52BE11D}" presName="hierRoot2" presStyleCnt="0"/>
      <dgm:spPr/>
    </dgm:pt>
    <dgm:pt modelId="{717BF4BA-1603-40DE-A822-FEE6B23BE547}" type="pres">
      <dgm:prSet presAssocID="{A28FE4AF-2434-46CC-AEA8-6893F52BE11D}" presName="composite2" presStyleCnt="0"/>
      <dgm:spPr/>
    </dgm:pt>
    <dgm:pt modelId="{976CC8CF-C2AF-4A66-A3BA-3F275AA33499}" type="pres">
      <dgm:prSet presAssocID="{A28FE4AF-2434-46CC-AEA8-6893F52BE11D}" presName="background2" presStyleLbl="node2" presStyleIdx="0" presStyleCnt="5"/>
      <dgm:spPr>
        <a:ln>
          <a:solidFill>
            <a:srgbClr val="29B971"/>
          </a:solidFill>
        </a:ln>
      </dgm:spPr>
      <dgm:t>
        <a:bodyPr/>
        <a:lstStyle/>
        <a:p>
          <a:endParaRPr lang="en-US"/>
        </a:p>
      </dgm:t>
    </dgm:pt>
    <dgm:pt modelId="{6EA1C04F-2C6C-4ED3-9E7A-9B227D5743D2}" type="pres">
      <dgm:prSet presAssocID="{A28FE4AF-2434-46CC-AEA8-6893F52BE11D}" presName="text2" presStyleLbl="fgAcc2" presStyleIdx="0" presStyleCnt="5" custLinFactY="-31845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ACD9F92C-9F80-4C55-8E34-6189ECFB1083}" type="pres">
      <dgm:prSet presAssocID="{A28FE4AF-2434-46CC-AEA8-6893F52BE11D}" presName="hierChild3" presStyleCnt="0"/>
      <dgm:spPr/>
    </dgm:pt>
    <dgm:pt modelId="{1643C748-699B-4B84-B955-A52822032BC5}" type="pres">
      <dgm:prSet presAssocID="{6F31F231-63BC-4DDD-947E-9F14087A2FA5}" presName="Name10" presStyleLbl="parChTrans1D2" presStyleIdx="1" presStyleCnt="5"/>
      <dgm:spPr/>
      <dgm:t>
        <a:bodyPr/>
        <a:lstStyle/>
        <a:p>
          <a:pPr rtl="1"/>
          <a:endParaRPr lang="ar-EG"/>
        </a:p>
      </dgm:t>
    </dgm:pt>
    <dgm:pt modelId="{2AFD8338-3074-44F8-805C-A0D88921BAD1}" type="pres">
      <dgm:prSet presAssocID="{943B46C6-830F-4354-ACD6-10D0A1FC4C3F}" presName="hierRoot2" presStyleCnt="0"/>
      <dgm:spPr/>
    </dgm:pt>
    <dgm:pt modelId="{F03CC001-C944-4EE7-A714-A7B1A97BFC70}" type="pres">
      <dgm:prSet presAssocID="{943B46C6-830F-4354-ACD6-10D0A1FC4C3F}" presName="composite2" presStyleCnt="0"/>
      <dgm:spPr/>
    </dgm:pt>
    <dgm:pt modelId="{EBB341C8-C36A-4320-AFBE-A534F1B9D532}" type="pres">
      <dgm:prSet presAssocID="{943B46C6-830F-4354-ACD6-10D0A1FC4C3F}" presName="background2" presStyleLbl="node2" presStyleIdx="1" presStyleCnt="5"/>
      <dgm:spPr>
        <a:ln>
          <a:solidFill>
            <a:srgbClr val="29B971"/>
          </a:solidFill>
        </a:ln>
      </dgm:spPr>
      <dgm:t>
        <a:bodyPr/>
        <a:lstStyle/>
        <a:p>
          <a:endParaRPr lang="en-US"/>
        </a:p>
      </dgm:t>
    </dgm:pt>
    <dgm:pt modelId="{58BD3916-A2A0-4B30-AC34-BD4BFD65E6A6}" type="pres">
      <dgm:prSet presAssocID="{943B46C6-830F-4354-ACD6-10D0A1FC4C3F}" presName="text2" presStyleLbl="fgAcc2" presStyleIdx="1" presStyleCnt="5" custLinFactY="-31845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C0E29E1E-B0A6-4407-BDF4-6036F5BE1533}" type="pres">
      <dgm:prSet presAssocID="{943B46C6-830F-4354-ACD6-10D0A1FC4C3F}" presName="hierChild3" presStyleCnt="0"/>
      <dgm:spPr/>
    </dgm:pt>
    <dgm:pt modelId="{E9B31A3A-813D-4FC5-BD1B-497C016E7B19}" type="pres">
      <dgm:prSet presAssocID="{0C597107-9E14-490A-BFE0-E1C780F41F09}" presName="Name10" presStyleLbl="parChTrans1D2" presStyleIdx="2" presStyleCnt="5"/>
      <dgm:spPr/>
      <dgm:t>
        <a:bodyPr/>
        <a:lstStyle/>
        <a:p>
          <a:pPr rtl="1"/>
          <a:endParaRPr lang="ar-EG"/>
        </a:p>
      </dgm:t>
    </dgm:pt>
    <dgm:pt modelId="{590274E8-1DF6-4AD4-8BDE-71B022258B95}" type="pres">
      <dgm:prSet presAssocID="{36B8DA62-D7B3-48E0-88D8-08D511486986}" presName="hierRoot2" presStyleCnt="0"/>
      <dgm:spPr/>
    </dgm:pt>
    <dgm:pt modelId="{F1DE0E22-CCFD-4B23-8B11-C4A20A8F05C0}" type="pres">
      <dgm:prSet presAssocID="{36B8DA62-D7B3-48E0-88D8-08D511486986}" presName="composite2" presStyleCnt="0"/>
      <dgm:spPr/>
    </dgm:pt>
    <dgm:pt modelId="{9468B276-E0C6-4EF7-BB71-1E327914F271}" type="pres">
      <dgm:prSet presAssocID="{36B8DA62-D7B3-48E0-88D8-08D511486986}" presName="background2" presStyleLbl="node2" presStyleIdx="2" presStyleCnt="5"/>
      <dgm:spPr>
        <a:ln>
          <a:solidFill>
            <a:srgbClr val="29B971"/>
          </a:solidFill>
        </a:ln>
      </dgm:spPr>
      <dgm:t>
        <a:bodyPr/>
        <a:lstStyle/>
        <a:p>
          <a:endParaRPr lang="en-US"/>
        </a:p>
      </dgm:t>
    </dgm:pt>
    <dgm:pt modelId="{B966478E-0721-4CEF-9981-978CE064FFA1}" type="pres">
      <dgm:prSet presAssocID="{36B8DA62-D7B3-48E0-88D8-08D511486986}" presName="text2" presStyleLbl="fgAcc2" presStyleIdx="2" presStyleCnt="5" custLinFactY="-31845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97624B38-EFFE-4D13-BAD0-1DE606440C6D}" type="pres">
      <dgm:prSet presAssocID="{36B8DA62-D7B3-48E0-88D8-08D511486986}" presName="hierChild3" presStyleCnt="0"/>
      <dgm:spPr/>
    </dgm:pt>
    <dgm:pt modelId="{CFABB6A0-99C0-4BA0-999A-3A9162D11DFA}" type="pres">
      <dgm:prSet presAssocID="{A96A70AC-9082-404E-9CF0-3079E34E43C7}" presName="Name10" presStyleLbl="parChTrans1D2" presStyleIdx="3" presStyleCnt="5"/>
      <dgm:spPr/>
      <dgm:t>
        <a:bodyPr/>
        <a:lstStyle/>
        <a:p>
          <a:pPr rtl="1"/>
          <a:endParaRPr lang="ar-EG"/>
        </a:p>
      </dgm:t>
    </dgm:pt>
    <dgm:pt modelId="{35191842-470B-4E0A-96CA-AE1B92FBA911}" type="pres">
      <dgm:prSet presAssocID="{73B88F19-07C8-4767-A1CD-F9A1CE89A9B2}" presName="hierRoot2" presStyleCnt="0"/>
      <dgm:spPr/>
    </dgm:pt>
    <dgm:pt modelId="{A3937677-5149-43EF-AEBD-395A67FBCAC6}" type="pres">
      <dgm:prSet presAssocID="{73B88F19-07C8-4767-A1CD-F9A1CE89A9B2}" presName="composite2" presStyleCnt="0"/>
      <dgm:spPr/>
    </dgm:pt>
    <dgm:pt modelId="{D4E13667-ABDB-407F-BDF1-BC6395A85159}" type="pres">
      <dgm:prSet presAssocID="{73B88F19-07C8-4767-A1CD-F9A1CE89A9B2}" presName="background2" presStyleLbl="node2" presStyleIdx="3" presStyleCnt="5"/>
      <dgm:spPr>
        <a:ln>
          <a:solidFill>
            <a:srgbClr val="29B971"/>
          </a:solidFill>
        </a:ln>
      </dgm:spPr>
      <dgm:t>
        <a:bodyPr/>
        <a:lstStyle/>
        <a:p>
          <a:endParaRPr lang="en-US"/>
        </a:p>
      </dgm:t>
    </dgm:pt>
    <dgm:pt modelId="{C6EB648A-2873-479B-B6ED-15C8A725F277}" type="pres">
      <dgm:prSet presAssocID="{73B88F19-07C8-4767-A1CD-F9A1CE89A9B2}" presName="text2" presStyleLbl="fgAcc2" presStyleIdx="3" presStyleCnt="5" custLinFactY="-31845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50D2B31D-CC78-4DA7-ACC9-43ACC0C44C2E}" type="pres">
      <dgm:prSet presAssocID="{73B88F19-07C8-4767-A1CD-F9A1CE89A9B2}" presName="hierChild3" presStyleCnt="0"/>
      <dgm:spPr/>
    </dgm:pt>
    <dgm:pt modelId="{7FDC4B80-D7E0-4EFF-9C72-052299EAA5EE}" type="pres">
      <dgm:prSet presAssocID="{30811992-5EFA-413B-88F7-EB5D43C80872}" presName="Name10" presStyleLbl="parChTrans1D2" presStyleIdx="4" presStyleCnt="5"/>
      <dgm:spPr/>
      <dgm:t>
        <a:bodyPr/>
        <a:lstStyle/>
        <a:p>
          <a:pPr rtl="1"/>
          <a:endParaRPr lang="ar-EG"/>
        </a:p>
      </dgm:t>
    </dgm:pt>
    <dgm:pt modelId="{9FACBF78-1A42-4188-B186-9CB9D9043681}" type="pres">
      <dgm:prSet presAssocID="{6CF6A3A4-172B-405E-973A-615EA1760DC8}" presName="hierRoot2" presStyleCnt="0"/>
      <dgm:spPr/>
    </dgm:pt>
    <dgm:pt modelId="{4F9B3225-2468-4C93-A3C8-7759F0823345}" type="pres">
      <dgm:prSet presAssocID="{6CF6A3A4-172B-405E-973A-615EA1760DC8}" presName="composite2" presStyleCnt="0"/>
      <dgm:spPr/>
    </dgm:pt>
    <dgm:pt modelId="{09672284-8B67-4456-BBB8-3AE2F098747A}" type="pres">
      <dgm:prSet presAssocID="{6CF6A3A4-172B-405E-973A-615EA1760DC8}" presName="background2" presStyleLbl="node2" presStyleIdx="4" presStyleCnt="5"/>
      <dgm:spPr>
        <a:ln>
          <a:solidFill>
            <a:srgbClr val="29B971"/>
          </a:solidFill>
        </a:ln>
      </dgm:spPr>
      <dgm:t>
        <a:bodyPr/>
        <a:lstStyle/>
        <a:p>
          <a:endParaRPr lang="en-US"/>
        </a:p>
      </dgm:t>
    </dgm:pt>
    <dgm:pt modelId="{50B7A5FF-D43E-4C23-BE6D-8D636F9E3CF3}" type="pres">
      <dgm:prSet presAssocID="{6CF6A3A4-172B-405E-973A-615EA1760DC8}" presName="text2" presStyleLbl="fgAcc2" presStyleIdx="4" presStyleCnt="5" custLinFactY="-31845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BB782125-1DEE-48EF-AFBB-4C8F1070587A}" type="pres">
      <dgm:prSet presAssocID="{6CF6A3A4-172B-405E-973A-615EA1760DC8}" presName="hierChild3" presStyleCnt="0"/>
      <dgm:spPr/>
    </dgm:pt>
  </dgm:ptLst>
  <dgm:cxnLst>
    <dgm:cxn modelId="{865D5E63-C4FC-4950-BE67-DD0D9F265018}" type="presOf" srcId="{30811992-5EFA-413B-88F7-EB5D43C80872}" destId="{7FDC4B80-D7E0-4EFF-9C72-052299EAA5EE}" srcOrd="0" destOrd="0" presId="urn:microsoft.com/office/officeart/2005/8/layout/hierarchy1"/>
    <dgm:cxn modelId="{9CB77ABE-650B-43C9-B8C4-2325064B6E65}" type="presOf" srcId="{0B537BC9-B53E-4A7A-8917-CA39878C347B}" destId="{D0AD09BC-92CA-4689-B2B5-6235C7B0AB8A}" srcOrd="0" destOrd="0" presId="urn:microsoft.com/office/officeart/2005/8/layout/hierarchy1"/>
    <dgm:cxn modelId="{14DF7FB9-F6AE-4394-A1C9-911A7B033D82}" srcId="{D911BCEC-FBB5-431E-8E1E-8C7D79F0F815}" destId="{73B88F19-07C8-4767-A1CD-F9A1CE89A9B2}" srcOrd="3" destOrd="0" parTransId="{A96A70AC-9082-404E-9CF0-3079E34E43C7}" sibTransId="{A5A3EA0E-B1CD-455D-99B5-C4619D840C8D}"/>
    <dgm:cxn modelId="{24143585-63FD-41E1-8079-26E7289DE1D1}" type="presOf" srcId="{6F31F231-63BC-4DDD-947E-9F14087A2FA5}" destId="{1643C748-699B-4B84-B955-A52822032BC5}" srcOrd="0" destOrd="0" presId="urn:microsoft.com/office/officeart/2005/8/layout/hierarchy1"/>
    <dgm:cxn modelId="{17665F7D-1F38-415A-A8F4-37B53F212330}" srcId="{0B537BC9-B53E-4A7A-8917-CA39878C347B}" destId="{D911BCEC-FBB5-431E-8E1E-8C7D79F0F815}" srcOrd="0" destOrd="0" parTransId="{03061B0B-C8BB-45C5-948D-0D1843AB286B}" sibTransId="{AF9A120C-9870-4021-9E94-19491E3152B9}"/>
    <dgm:cxn modelId="{E54E3E89-2835-477D-9BAD-2C2F6C295455}" type="presOf" srcId="{A96A70AC-9082-404E-9CF0-3079E34E43C7}" destId="{CFABB6A0-99C0-4BA0-999A-3A9162D11DFA}" srcOrd="0" destOrd="0" presId="urn:microsoft.com/office/officeart/2005/8/layout/hierarchy1"/>
    <dgm:cxn modelId="{C1A00A61-5FC2-496C-8423-B4A274271F7C}" type="presOf" srcId="{A28FE4AF-2434-46CC-AEA8-6893F52BE11D}" destId="{6EA1C04F-2C6C-4ED3-9E7A-9B227D5743D2}" srcOrd="0" destOrd="0" presId="urn:microsoft.com/office/officeart/2005/8/layout/hierarchy1"/>
    <dgm:cxn modelId="{1B76D63C-E4C2-48E8-AAD4-2BDBCE101522}" type="presOf" srcId="{D911BCEC-FBB5-431E-8E1E-8C7D79F0F815}" destId="{74FFA6F6-39EF-41CE-AD67-AD29698C4FE2}" srcOrd="0" destOrd="0" presId="urn:microsoft.com/office/officeart/2005/8/layout/hierarchy1"/>
    <dgm:cxn modelId="{9FB571CD-0BB0-458E-9889-2A799F37A2A3}" srcId="{D911BCEC-FBB5-431E-8E1E-8C7D79F0F815}" destId="{A28FE4AF-2434-46CC-AEA8-6893F52BE11D}" srcOrd="0" destOrd="0" parTransId="{5F133217-6EA6-474C-B44B-BAF2D209935B}" sibTransId="{E18F404F-40BC-4AE4-9ADD-ACBC271F7FCC}"/>
    <dgm:cxn modelId="{76F296D6-65CD-43D8-A60F-3D24AF466903}" type="presOf" srcId="{5F133217-6EA6-474C-B44B-BAF2D209935B}" destId="{990D9E65-F964-404F-A7D8-33D56E6BDF86}" srcOrd="0" destOrd="0" presId="urn:microsoft.com/office/officeart/2005/8/layout/hierarchy1"/>
    <dgm:cxn modelId="{C54089B4-9EA4-498F-B4FA-C2EDCCA0F84E}" type="presOf" srcId="{943B46C6-830F-4354-ACD6-10D0A1FC4C3F}" destId="{58BD3916-A2A0-4B30-AC34-BD4BFD65E6A6}" srcOrd="0" destOrd="0" presId="urn:microsoft.com/office/officeart/2005/8/layout/hierarchy1"/>
    <dgm:cxn modelId="{7296D921-E37B-4D8E-99F6-891BBC9EAD0B}" type="presOf" srcId="{36B8DA62-D7B3-48E0-88D8-08D511486986}" destId="{B966478E-0721-4CEF-9981-978CE064FFA1}" srcOrd="0" destOrd="0" presId="urn:microsoft.com/office/officeart/2005/8/layout/hierarchy1"/>
    <dgm:cxn modelId="{8D5D219B-2F4D-4F06-953D-79AEA3110514}" srcId="{D911BCEC-FBB5-431E-8E1E-8C7D79F0F815}" destId="{36B8DA62-D7B3-48E0-88D8-08D511486986}" srcOrd="2" destOrd="0" parTransId="{0C597107-9E14-490A-BFE0-E1C780F41F09}" sibTransId="{B98262AF-EFCD-4E59-AE7D-90791E0673B2}"/>
    <dgm:cxn modelId="{6A5B7B64-B1DB-4704-AD59-6EA15584AE53}" type="presOf" srcId="{73B88F19-07C8-4767-A1CD-F9A1CE89A9B2}" destId="{C6EB648A-2873-479B-B6ED-15C8A725F277}" srcOrd="0" destOrd="0" presId="urn:microsoft.com/office/officeart/2005/8/layout/hierarchy1"/>
    <dgm:cxn modelId="{EDF316FE-D11D-401A-8A37-EB71B8EDCF7B}" type="presOf" srcId="{0C597107-9E14-490A-BFE0-E1C780F41F09}" destId="{E9B31A3A-813D-4FC5-BD1B-497C016E7B19}" srcOrd="0" destOrd="0" presId="urn:microsoft.com/office/officeart/2005/8/layout/hierarchy1"/>
    <dgm:cxn modelId="{C7831CE4-41B3-4A97-B280-669B81CE608C}" srcId="{D911BCEC-FBB5-431E-8E1E-8C7D79F0F815}" destId="{6CF6A3A4-172B-405E-973A-615EA1760DC8}" srcOrd="4" destOrd="0" parTransId="{30811992-5EFA-413B-88F7-EB5D43C80872}" sibTransId="{1F3E582D-84E6-493F-BA38-CE352590A28B}"/>
    <dgm:cxn modelId="{9074F702-B544-48E4-A4FD-F6852BE7E481}" type="presOf" srcId="{6CF6A3A4-172B-405E-973A-615EA1760DC8}" destId="{50B7A5FF-D43E-4C23-BE6D-8D636F9E3CF3}" srcOrd="0" destOrd="0" presId="urn:microsoft.com/office/officeart/2005/8/layout/hierarchy1"/>
    <dgm:cxn modelId="{F9120044-3A6E-4B91-9144-727BBF8AC6AE}" srcId="{D911BCEC-FBB5-431E-8E1E-8C7D79F0F815}" destId="{943B46C6-830F-4354-ACD6-10D0A1FC4C3F}" srcOrd="1" destOrd="0" parTransId="{6F31F231-63BC-4DDD-947E-9F14087A2FA5}" sibTransId="{C77B3A92-2BF3-478F-A3ED-ED1A9649781E}"/>
    <dgm:cxn modelId="{14699F81-CDC1-4E57-86CA-F35FDCB2EEDE}" type="presParOf" srcId="{D0AD09BC-92CA-4689-B2B5-6235C7B0AB8A}" destId="{83113F18-972D-469E-B6F6-B7EA845BCC44}" srcOrd="0" destOrd="0" presId="urn:microsoft.com/office/officeart/2005/8/layout/hierarchy1"/>
    <dgm:cxn modelId="{03CB73AE-7554-4439-A059-759C50C14F90}" type="presParOf" srcId="{83113F18-972D-469E-B6F6-B7EA845BCC44}" destId="{D5D7C209-8FFE-49DE-BA97-20FE0DE0459E}" srcOrd="0" destOrd="0" presId="urn:microsoft.com/office/officeart/2005/8/layout/hierarchy1"/>
    <dgm:cxn modelId="{86D659D5-608F-4427-A947-34DEF1A5FE80}" type="presParOf" srcId="{D5D7C209-8FFE-49DE-BA97-20FE0DE0459E}" destId="{B41AAC03-DC2F-4F43-BE90-7418ADAA67E1}" srcOrd="0" destOrd="0" presId="urn:microsoft.com/office/officeart/2005/8/layout/hierarchy1"/>
    <dgm:cxn modelId="{6F5F9F7A-4EEB-4CA6-82CB-FA7DAF557AEA}" type="presParOf" srcId="{D5D7C209-8FFE-49DE-BA97-20FE0DE0459E}" destId="{74FFA6F6-39EF-41CE-AD67-AD29698C4FE2}" srcOrd="1" destOrd="0" presId="urn:microsoft.com/office/officeart/2005/8/layout/hierarchy1"/>
    <dgm:cxn modelId="{E85ADDE9-1B56-4A19-BB9A-D0E9F3B5A6CB}" type="presParOf" srcId="{83113F18-972D-469E-B6F6-B7EA845BCC44}" destId="{09A6FB1A-4DD7-4663-9FD1-0DB4C2CEDE19}" srcOrd="1" destOrd="0" presId="urn:microsoft.com/office/officeart/2005/8/layout/hierarchy1"/>
    <dgm:cxn modelId="{7E36CA21-1B3E-4305-956D-6A97E9A5DC6E}" type="presParOf" srcId="{09A6FB1A-4DD7-4663-9FD1-0DB4C2CEDE19}" destId="{990D9E65-F964-404F-A7D8-33D56E6BDF86}" srcOrd="0" destOrd="0" presId="urn:microsoft.com/office/officeart/2005/8/layout/hierarchy1"/>
    <dgm:cxn modelId="{17F98923-180F-4A67-9E90-6EC4CCB56C13}" type="presParOf" srcId="{09A6FB1A-4DD7-4663-9FD1-0DB4C2CEDE19}" destId="{4D335563-1A90-4D81-ACC3-6A439280866E}" srcOrd="1" destOrd="0" presId="urn:microsoft.com/office/officeart/2005/8/layout/hierarchy1"/>
    <dgm:cxn modelId="{02B4998D-C199-4A72-B04A-A92812A42FEF}" type="presParOf" srcId="{4D335563-1A90-4D81-ACC3-6A439280866E}" destId="{717BF4BA-1603-40DE-A822-FEE6B23BE547}" srcOrd="0" destOrd="0" presId="urn:microsoft.com/office/officeart/2005/8/layout/hierarchy1"/>
    <dgm:cxn modelId="{545A0C2F-E772-4B29-B369-94AD87506CC6}" type="presParOf" srcId="{717BF4BA-1603-40DE-A822-FEE6B23BE547}" destId="{976CC8CF-C2AF-4A66-A3BA-3F275AA33499}" srcOrd="0" destOrd="0" presId="urn:microsoft.com/office/officeart/2005/8/layout/hierarchy1"/>
    <dgm:cxn modelId="{4ABA1222-74A5-46D8-9CE5-5CF254FCE2F9}" type="presParOf" srcId="{717BF4BA-1603-40DE-A822-FEE6B23BE547}" destId="{6EA1C04F-2C6C-4ED3-9E7A-9B227D5743D2}" srcOrd="1" destOrd="0" presId="urn:microsoft.com/office/officeart/2005/8/layout/hierarchy1"/>
    <dgm:cxn modelId="{086F4448-FC26-4E7E-9C83-BCAFF51324A6}" type="presParOf" srcId="{4D335563-1A90-4D81-ACC3-6A439280866E}" destId="{ACD9F92C-9F80-4C55-8E34-6189ECFB1083}" srcOrd="1" destOrd="0" presId="urn:microsoft.com/office/officeart/2005/8/layout/hierarchy1"/>
    <dgm:cxn modelId="{B18C5D67-CCAA-48C8-9F7A-DCCC34C70C51}" type="presParOf" srcId="{09A6FB1A-4DD7-4663-9FD1-0DB4C2CEDE19}" destId="{1643C748-699B-4B84-B955-A52822032BC5}" srcOrd="2" destOrd="0" presId="urn:microsoft.com/office/officeart/2005/8/layout/hierarchy1"/>
    <dgm:cxn modelId="{AA81478D-9DEC-4FE7-995D-DB3665F7F42A}" type="presParOf" srcId="{09A6FB1A-4DD7-4663-9FD1-0DB4C2CEDE19}" destId="{2AFD8338-3074-44F8-805C-A0D88921BAD1}" srcOrd="3" destOrd="0" presId="urn:microsoft.com/office/officeart/2005/8/layout/hierarchy1"/>
    <dgm:cxn modelId="{5D39F437-E54D-4DB3-AEBE-F4CF76813F4B}" type="presParOf" srcId="{2AFD8338-3074-44F8-805C-A0D88921BAD1}" destId="{F03CC001-C944-4EE7-A714-A7B1A97BFC70}" srcOrd="0" destOrd="0" presId="urn:microsoft.com/office/officeart/2005/8/layout/hierarchy1"/>
    <dgm:cxn modelId="{A2630FEA-DB49-4057-B21C-A7C1F0F46D08}" type="presParOf" srcId="{F03CC001-C944-4EE7-A714-A7B1A97BFC70}" destId="{EBB341C8-C36A-4320-AFBE-A534F1B9D532}" srcOrd="0" destOrd="0" presId="urn:microsoft.com/office/officeart/2005/8/layout/hierarchy1"/>
    <dgm:cxn modelId="{D17683CF-3559-4008-89E4-40364678A0C1}" type="presParOf" srcId="{F03CC001-C944-4EE7-A714-A7B1A97BFC70}" destId="{58BD3916-A2A0-4B30-AC34-BD4BFD65E6A6}" srcOrd="1" destOrd="0" presId="urn:microsoft.com/office/officeart/2005/8/layout/hierarchy1"/>
    <dgm:cxn modelId="{A83BE925-86B2-489D-AE72-ABC58E7BE9F6}" type="presParOf" srcId="{2AFD8338-3074-44F8-805C-A0D88921BAD1}" destId="{C0E29E1E-B0A6-4407-BDF4-6036F5BE1533}" srcOrd="1" destOrd="0" presId="urn:microsoft.com/office/officeart/2005/8/layout/hierarchy1"/>
    <dgm:cxn modelId="{6876FAFB-C6B8-480F-9FFD-BB6B3FED61AD}" type="presParOf" srcId="{09A6FB1A-4DD7-4663-9FD1-0DB4C2CEDE19}" destId="{E9B31A3A-813D-4FC5-BD1B-497C016E7B19}" srcOrd="4" destOrd="0" presId="urn:microsoft.com/office/officeart/2005/8/layout/hierarchy1"/>
    <dgm:cxn modelId="{88E4DB92-8748-41F9-A600-C8A9D05DFCF7}" type="presParOf" srcId="{09A6FB1A-4DD7-4663-9FD1-0DB4C2CEDE19}" destId="{590274E8-1DF6-4AD4-8BDE-71B022258B95}" srcOrd="5" destOrd="0" presId="urn:microsoft.com/office/officeart/2005/8/layout/hierarchy1"/>
    <dgm:cxn modelId="{5CE80C83-4FCB-4CBC-BED8-FBB67FB4451E}" type="presParOf" srcId="{590274E8-1DF6-4AD4-8BDE-71B022258B95}" destId="{F1DE0E22-CCFD-4B23-8B11-C4A20A8F05C0}" srcOrd="0" destOrd="0" presId="urn:microsoft.com/office/officeart/2005/8/layout/hierarchy1"/>
    <dgm:cxn modelId="{B2BD72D6-9E78-41F1-BB14-57C91121DD47}" type="presParOf" srcId="{F1DE0E22-CCFD-4B23-8B11-C4A20A8F05C0}" destId="{9468B276-E0C6-4EF7-BB71-1E327914F271}" srcOrd="0" destOrd="0" presId="urn:microsoft.com/office/officeart/2005/8/layout/hierarchy1"/>
    <dgm:cxn modelId="{ECD9F890-159E-498B-AE50-A5838B5ED8E5}" type="presParOf" srcId="{F1DE0E22-CCFD-4B23-8B11-C4A20A8F05C0}" destId="{B966478E-0721-4CEF-9981-978CE064FFA1}" srcOrd="1" destOrd="0" presId="urn:microsoft.com/office/officeart/2005/8/layout/hierarchy1"/>
    <dgm:cxn modelId="{EBD982C8-0531-405F-8AB3-AF26D6B5D56C}" type="presParOf" srcId="{590274E8-1DF6-4AD4-8BDE-71B022258B95}" destId="{97624B38-EFFE-4D13-BAD0-1DE606440C6D}" srcOrd="1" destOrd="0" presId="urn:microsoft.com/office/officeart/2005/8/layout/hierarchy1"/>
    <dgm:cxn modelId="{D96C29A2-09FC-4DAF-B8A3-594B27471CB6}" type="presParOf" srcId="{09A6FB1A-4DD7-4663-9FD1-0DB4C2CEDE19}" destId="{CFABB6A0-99C0-4BA0-999A-3A9162D11DFA}" srcOrd="6" destOrd="0" presId="urn:microsoft.com/office/officeart/2005/8/layout/hierarchy1"/>
    <dgm:cxn modelId="{0C18E1D5-CDE3-4617-970C-D8054C6498CE}" type="presParOf" srcId="{09A6FB1A-4DD7-4663-9FD1-0DB4C2CEDE19}" destId="{35191842-470B-4E0A-96CA-AE1B92FBA911}" srcOrd="7" destOrd="0" presId="urn:microsoft.com/office/officeart/2005/8/layout/hierarchy1"/>
    <dgm:cxn modelId="{BAD1BEBA-3DDD-44DE-A1D2-C75DD50BEC27}" type="presParOf" srcId="{35191842-470B-4E0A-96CA-AE1B92FBA911}" destId="{A3937677-5149-43EF-AEBD-395A67FBCAC6}" srcOrd="0" destOrd="0" presId="urn:microsoft.com/office/officeart/2005/8/layout/hierarchy1"/>
    <dgm:cxn modelId="{D1F5F2D4-1C3F-40FD-9349-C50F43923EE7}" type="presParOf" srcId="{A3937677-5149-43EF-AEBD-395A67FBCAC6}" destId="{D4E13667-ABDB-407F-BDF1-BC6395A85159}" srcOrd="0" destOrd="0" presId="urn:microsoft.com/office/officeart/2005/8/layout/hierarchy1"/>
    <dgm:cxn modelId="{08397ED1-FFB6-40C2-A6F1-60ECD1EA5AB4}" type="presParOf" srcId="{A3937677-5149-43EF-AEBD-395A67FBCAC6}" destId="{C6EB648A-2873-479B-B6ED-15C8A725F277}" srcOrd="1" destOrd="0" presId="urn:microsoft.com/office/officeart/2005/8/layout/hierarchy1"/>
    <dgm:cxn modelId="{51650C97-1712-4B66-A7F3-471CEFA4D21F}" type="presParOf" srcId="{35191842-470B-4E0A-96CA-AE1B92FBA911}" destId="{50D2B31D-CC78-4DA7-ACC9-43ACC0C44C2E}" srcOrd="1" destOrd="0" presId="urn:microsoft.com/office/officeart/2005/8/layout/hierarchy1"/>
    <dgm:cxn modelId="{B8C6DA61-23C3-4EE2-AC9C-0A7B2E418E58}" type="presParOf" srcId="{09A6FB1A-4DD7-4663-9FD1-0DB4C2CEDE19}" destId="{7FDC4B80-D7E0-4EFF-9C72-052299EAA5EE}" srcOrd="8" destOrd="0" presId="urn:microsoft.com/office/officeart/2005/8/layout/hierarchy1"/>
    <dgm:cxn modelId="{676BA48A-C2E8-43F0-AF83-AB884CE260A7}" type="presParOf" srcId="{09A6FB1A-4DD7-4663-9FD1-0DB4C2CEDE19}" destId="{9FACBF78-1A42-4188-B186-9CB9D9043681}" srcOrd="9" destOrd="0" presId="urn:microsoft.com/office/officeart/2005/8/layout/hierarchy1"/>
    <dgm:cxn modelId="{8FE7478B-6C5C-4399-826D-F25F10D68AE0}" type="presParOf" srcId="{9FACBF78-1A42-4188-B186-9CB9D9043681}" destId="{4F9B3225-2468-4C93-A3C8-7759F0823345}" srcOrd="0" destOrd="0" presId="urn:microsoft.com/office/officeart/2005/8/layout/hierarchy1"/>
    <dgm:cxn modelId="{5ADCBD36-457C-4C97-A433-455AE20E01A9}" type="presParOf" srcId="{4F9B3225-2468-4C93-A3C8-7759F0823345}" destId="{09672284-8B67-4456-BBB8-3AE2F098747A}" srcOrd="0" destOrd="0" presId="urn:microsoft.com/office/officeart/2005/8/layout/hierarchy1"/>
    <dgm:cxn modelId="{13DAA324-52CC-49CF-9602-B07ABDCA70A1}" type="presParOf" srcId="{4F9B3225-2468-4C93-A3C8-7759F0823345}" destId="{50B7A5FF-D43E-4C23-BE6D-8D636F9E3CF3}" srcOrd="1" destOrd="0" presId="urn:microsoft.com/office/officeart/2005/8/layout/hierarchy1"/>
    <dgm:cxn modelId="{4E68F184-A6F3-4F1B-94B6-71C8DBA44284}" type="presParOf" srcId="{9FACBF78-1A42-4188-B186-9CB9D9043681}" destId="{BB782125-1DEE-48EF-AFBB-4C8F1070587A}" srcOrd="1" destOrd="0" presId="urn:microsoft.com/office/officeart/2005/8/layout/hierarchy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B537BC9-B53E-4A7A-8917-CA39878C347B}" type="doc">
      <dgm:prSet loTypeId="urn:microsoft.com/office/officeart/2005/8/layout/hierarchy1" loCatId="hierarchy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pPr rtl="1"/>
          <a:endParaRPr lang="ar-EG"/>
        </a:p>
      </dgm:t>
    </dgm:pt>
    <dgm:pt modelId="{D911BCEC-FBB5-431E-8E1E-8C7D79F0F815}">
      <dgm:prSet phldrT="[Text]" custT="1"/>
      <dgm:spPr>
        <a:ln>
          <a:solidFill>
            <a:srgbClr val="29B971"/>
          </a:solidFill>
        </a:ln>
      </dgm:spPr>
      <dgm:t>
        <a:bodyPr/>
        <a:lstStyle/>
        <a:p>
          <a:pPr rtl="1"/>
          <a:r>
            <a:rPr lang="ar-EG" sz="1400" b="1" dirty="0" smtClean="0"/>
            <a:t>فريق العمل</a:t>
          </a:r>
          <a:endParaRPr lang="ar-EG" sz="1400" b="1" dirty="0"/>
        </a:p>
      </dgm:t>
    </dgm:pt>
    <dgm:pt modelId="{03061B0B-C8BB-45C5-948D-0D1843AB286B}" type="parTrans" cxnId="{17665F7D-1F38-415A-A8F4-37B53F212330}">
      <dgm:prSet/>
      <dgm:spPr/>
      <dgm:t>
        <a:bodyPr/>
        <a:lstStyle/>
        <a:p>
          <a:pPr rtl="1"/>
          <a:endParaRPr lang="ar-EG" sz="1800" b="1"/>
        </a:p>
      </dgm:t>
    </dgm:pt>
    <dgm:pt modelId="{AF9A120C-9870-4021-9E94-19491E3152B9}" type="sibTrans" cxnId="{17665F7D-1F38-415A-A8F4-37B53F212330}">
      <dgm:prSet/>
      <dgm:spPr/>
      <dgm:t>
        <a:bodyPr/>
        <a:lstStyle/>
        <a:p>
          <a:pPr rtl="1"/>
          <a:endParaRPr lang="ar-EG" sz="1800" b="1"/>
        </a:p>
      </dgm:t>
    </dgm:pt>
    <dgm:pt modelId="{36B8DA62-D7B3-48E0-88D8-08D511486986}">
      <dgm:prSet phldrT="[Text]" custT="1"/>
      <dgm:spPr>
        <a:ln>
          <a:solidFill>
            <a:srgbClr val="29B971"/>
          </a:solidFill>
        </a:ln>
      </dgm:spPr>
      <dgm:t>
        <a:bodyPr/>
        <a:lstStyle/>
        <a:p>
          <a:pPr rtl="1"/>
          <a:r>
            <a:rPr lang="ar-EG" sz="1400" b="1" dirty="0" smtClean="0"/>
            <a:t>محرر للبوابة الإلكترونية (العدد 1)</a:t>
          </a:r>
          <a:endParaRPr lang="ar-EG" sz="1400" b="1" dirty="0"/>
        </a:p>
      </dgm:t>
    </dgm:pt>
    <dgm:pt modelId="{0C597107-9E14-490A-BFE0-E1C780F41F09}" type="parTrans" cxnId="{8D5D219B-2F4D-4F06-953D-79AEA3110514}">
      <dgm:prSet/>
      <dgm:spPr>
        <a:ln>
          <a:solidFill>
            <a:srgbClr val="29B971"/>
          </a:solidFill>
        </a:ln>
      </dgm:spPr>
      <dgm:t>
        <a:bodyPr/>
        <a:lstStyle/>
        <a:p>
          <a:pPr rtl="1"/>
          <a:endParaRPr lang="ar-EG" sz="1800" b="1"/>
        </a:p>
      </dgm:t>
    </dgm:pt>
    <dgm:pt modelId="{B98262AF-EFCD-4E59-AE7D-90791E0673B2}" type="sibTrans" cxnId="{8D5D219B-2F4D-4F06-953D-79AEA3110514}">
      <dgm:prSet/>
      <dgm:spPr/>
      <dgm:t>
        <a:bodyPr/>
        <a:lstStyle/>
        <a:p>
          <a:pPr rtl="1"/>
          <a:endParaRPr lang="ar-EG" sz="1800" b="1"/>
        </a:p>
      </dgm:t>
    </dgm:pt>
    <dgm:pt modelId="{6CF6A3A4-172B-405E-973A-615EA1760DC8}">
      <dgm:prSet phldrT="[Text]" custT="1"/>
      <dgm:spPr>
        <a:ln>
          <a:solidFill>
            <a:srgbClr val="29B971"/>
          </a:solidFill>
        </a:ln>
      </dgm:spPr>
      <dgm:t>
        <a:bodyPr/>
        <a:lstStyle/>
        <a:p>
          <a:pPr rtl="1"/>
          <a:r>
            <a:rPr lang="ar-EG" sz="1400" b="1" dirty="0" smtClean="0"/>
            <a:t>مهندس شبكات (العدد 1)</a:t>
          </a:r>
          <a:endParaRPr lang="ar-EG" sz="1400" b="1" dirty="0"/>
        </a:p>
      </dgm:t>
    </dgm:pt>
    <dgm:pt modelId="{30811992-5EFA-413B-88F7-EB5D43C80872}" type="parTrans" cxnId="{C7831CE4-41B3-4A97-B280-669B81CE608C}">
      <dgm:prSet/>
      <dgm:spPr>
        <a:ln>
          <a:solidFill>
            <a:srgbClr val="29B971"/>
          </a:solidFill>
        </a:ln>
      </dgm:spPr>
      <dgm:t>
        <a:bodyPr/>
        <a:lstStyle/>
        <a:p>
          <a:pPr rtl="1"/>
          <a:endParaRPr lang="ar-EG" sz="1800" b="1"/>
        </a:p>
      </dgm:t>
    </dgm:pt>
    <dgm:pt modelId="{1F3E582D-84E6-493F-BA38-CE352590A28B}" type="sibTrans" cxnId="{C7831CE4-41B3-4A97-B280-669B81CE608C}">
      <dgm:prSet/>
      <dgm:spPr/>
      <dgm:t>
        <a:bodyPr/>
        <a:lstStyle/>
        <a:p>
          <a:pPr rtl="1"/>
          <a:endParaRPr lang="ar-EG" sz="1800" b="1"/>
        </a:p>
      </dgm:t>
    </dgm:pt>
    <dgm:pt modelId="{943B46C6-830F-4354-ACD6-10D0A1FC4C3F}">
      <dgm:prSet custT="1"/>
      <dgm:spPr>
        <a:ln>
          <a:solidFill>
            <a:srgbClr val="29B971"/>
          </a:solidFill>
        </a:ln>
      </dgm:spPr>
      <dgm:t>
        <a:bodyPr/>
        <a:lstStyle/>
        <a:p>
          <a:pPr rtl="1"/>
          <a:r>
            <a:rPr lang="ar-EG" sz="1400" b="1" dirty="0" smtClean="0"/>
            <a:t>مسئول دعم لنظام المعلومات الإدارية (العدد 1)</a:t>
          </a:r>
          <a:endParaRPr lang="ar-EG" sz="1400" b="1" dirty="0"/>
        </a:p>
      </dgm:t>
    </dgm:pt>
    <dgm:pt modelId="{6F31F231-63BC-4DDD-947E-9F14087A2FA5}" type="parTrans" cxnId="{F9120044-3A6E-4B91-9144-727BBF8AC6AE}">
      <dgm:prSet/>
      <dgm:spPr>
        <a:ln>
          <a:solidFill>
            <a:srgbClr val="29B971"/>
          </a:solidFill>
        </a:ln>
      </dgm:spPr>
      <dgm:t>
        <a:bodyPr/>
        <a:lstStyle/>
        <a:p>
          <a:pPr rtl="1"/>
          <a:endParaRPr lang="ar-EG" sz="1800" b="1"/>
        </a:p>
      </dgm:t>
    </dgm:pt>
    <dgm:pt modelId="{C77B3A92-2BF3-478F-A3ED-ED1A9649781E}" type="sibTrans" cxnId="{F9120044-3A6E-4B91-9144-727BBF8AC6AE}">
      <dgm:prSet/>
      <dgm:spPr/>
      <dgm:t>
        <a:bodyPr/>
        <a:lstStyle/>
        <a:p>
          <a:pPr rtl="1"/>
          <a:endParaRPr lang="ar-EG" sz="1800" b="1"/>
        </a:p>
      </dgm:t>
    </dgm:pt>
    <dgm:pt modelId="{A28FE4AF-2434-46CC-AEA8-6893F52BE11D}">
      <dgm:prSet custT="1"/>
      <dgm:spPr>
        <a:ln>
          <a:solidFill>
            <a:srgbClr val="29B971"/>
          </a:solidFill>
        </a:ln>
      </dgm:spPr>
      <dgm:t>
        <a:bodyPr/>
        <a:lstStyle/>
        <a:p>
          <a:pPr rtl="1"/>
          <a:r>
            <a:rPr lang="ar-EG" sz="1400" b="1" dirty="0" smtClean="0"/>
            <a:t>مسئول للنظم والبرامج (العدد 2)</a:t>
          </a:r>
          <a:endParaRPr lang="ar-EG" sz="1400" b="1" dirty="0"/>
        </a:p>
      </dgm:t>
    </dgm:pt>
    <dgm:pt modelId="{5F133217-6EA6-474C-B44B-BAF2D209935B}" type="parTrans" cxnId="{9FB571CD-0BB0-458E-9889-2A799F37A2A3}">
      <dgm:prSet/>
      <dgm:spPr>
        <a:solidFill>
          <a:srgbClr val="29B971"/>
        </a:solidFill>
        <a:ln>
          <a:solidFill>
            <a:srgbClr val="29B971"/>
          </a:solidFill>
        </a:ln>
      </dgm:spPr>
      <dgm:t>
        <a:bodyPr/>
        <a:lstStyle/>
        <a:p>
          <a:pPr rtl="1"/>
          <a:endParaRPr lang="ar-EG" sz="1800" b="1"/>
        </a:p>
      </dgm:t>
    </dgm:pt>
    <dgm:pt modelId="{E18F404F-40BC-4AE4-9ADD-ACBC271F7FCC}" type="sibTrans" cxnId="{9FB571CD-0BB0-458E-9889-2A799F37A2A3}">
      <dgm:prSet/>
      <dgm:spPr/>
      <dgm:t>
        <a:bodyPr/>
        <a:lstStyle/>
        <a:p>
          <a:pPr rtl="1"/>
          <a:endParaRPr lang="ar-EG" sz="1800" b="1"/>
        </a:p>
      </dgm:t>
    </dgm:pt>
    <dgm:pt modelId="{73B88F19-07C8-4767-A1CD-F9A1CE89A9B2}">
      <dgm:prSet custT="1"/>
      <dgm:spPr>
        <a:ln>
          <a:solidFill>
            <a:srgbClr val="29B971"/>
          </a:solidFill>
        </a:ln>
      </dgm:spPr>
      <dgm:t>
        <a:bodyPr/>
        <a:lstStyle/>
        <a:p>
          <a:pPr rtl="1"/>
          <a:r>
            <a:rPr lang="ar-EG" sz="1400" b="1" dirty="0" smtClean="0"/>
            <a:t>فني شبكات        (العدد 1)</a:t>
          </a:r>
          <a:endParaRPr lang="ar-EG" sz="1400" b="1" dirty="0"/>
        </a:p>
      </dgm:t>
    </dgm:pt>
    <dgm:pt modelId="{A96A70AC-9082-404E-9CF0-3079E34E43C7}" type="parTrans" cxnId="{14DF7FB9-F6AE-4394-A1C9-911A7B033D82}">
      <dgm:prSet/>
      <dgm:spPr>
        <a:ln>
          <a:solidFill>
            <a:srgbClr val="29B971"/>
          </a:solidFill>
        </a:ln>
      </dgm:spPr>
      <dgm:t>
        <a:bodyPr/>
        <a:lstStyle/>
        <a:p>
          <a:pPr rtl="1"/>
          <a:endParaRPr lang="ar-EG" sz="1800" b="1"/>
        </a:p>
      </dgm:t>
    </dgm:pt>
    <dgm:pt modelId="{A5A3EA0E-B1CD-455D-99B5-C4619D840C8D}" type="sibTrans" cxnId="{14DF7FB9-F6AE-4394-A1C9-911A7B033D82}">
      <dgm:prSet/>
      <dgm:spPr/>
      <dgm:t>
        <a:bodyPr/>
        <a:lstStyle/>
        <a:p>
          <a:pPr rtl="1"/>
          <a:endParaRPr lang="ar-EG" sz="1800" b="1"/>
        </a:p>
      </dgm:t>
    </dgm:pt>
    <dgm:pt modelId="{D0AD09BC-92CA-4689-B2B5-6235C7B0AB8A}" type="pres">
      <dgm:prSet presAssocID="{0B537BC9-B53E-4A7A-8917-CA39878C347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EG"/>
        </a:p>
      </dgm:t>
    </dgm:pt>
    <dgm:pt modelId="{83113F18-972D-469E-B6F6-B7EA845BCC44}" type="pres">
      <dgm:prSet presAssocID="{D911BCEC-FBB5-431E-8E1E-8C7D79F0F815}" presName="hierRoot1" presStyleCnt="0"/>
      <dgm:spPr/>
    </dgm:pt>
    <dgm:pt modelId="{D5D7C209-8FFE-49DE-BA97-20FE0DE0459E}" type="pres">
      <dgm:prSet presAssocID="{D911BCEC-FBB5-431E-8E1E-8C7D79F0F815}" presName="composite" presStyleCnt="0"/>
      <dgm:spPr/>
    </dgm:pt>
    <dgm:pt modelId="{B41AAC03-DC2F-4F43-BE90-7418ADAA67E1}" type="pres">
      <dgm:prSet presAssocID="{D911BCEC-FBB5-431E-8E1E-8C7D79F0F815}" presName="background" presStyleLbl="node0" presStyleIdx="0" presStyleCnt="1"/>
      <dgm:spPr>
        <a:ln>
          <a:solidFill>
            <a:srgbClr val="29B971"/>
          </a:solidFill>
        </a:ln>
      </dgm:spPr>
      <dgm:t>
        <a:bodyPr/>
        <a:lstStyle/>
        <a:p>
          <a:endParaRPr lang="en-US"/>
        </a:p>
      </dgm:t>
    </dgm:pt>
    <dgm:pt modelId="{74FFA6F6-39EF-41CE-AD67-AD29698C4FE2}" type="pres">
      <dgm:prSet presAssocID="{D911BCEC-FBB5-431E-8E1E-8C7D79F0F815}" presName="text" presStyleLbl="fgAcc0" presStyleIdx="0" presStyleCnt="1" custLinFactY="-29126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09A6FB1A-4DD7-4663-9FD1-0DB4C2CEDE19}" type="pres">
      <dgm:prSet presAssocID="{D911BCEC-FBB5-431E-8E1E-8C7D79F0F815}" presName="hierChild2" presStyleCnt="0"/>
      <dgm:spPr/>
    </dgm:pt>
    <dgm:pt modelId="{990D9E65-F964-404F-A7D8-33D56E6BDF86}" type="pres">
      <dgm:prSet presAssocID="{5F133217-6EA6-474C-B44B-BAF2D209935B}" presName="Name10" presStyleLbl="parChTrans1D2" presStyleIdx="0" presStyleCnt="5"/>
      <dgm:spPr/>
      <dgm:t>
        <a:bodyPr/>
        <a:lstStyle/>
        <a:p>
          <a:pPr rtl="1"/>
          <a:endParaRPr lang="ar-EG"/>
        </a:p>
      </dgm:t>
    </dgm:pt>
    <dgm:pt modelId="{4D335563-1A90-4D81-ACC3-6A439280866E}" type="pres">
      <dgm:prSet presAssocID="{A28FE4AF-2434-46CC-AEA8-6893F52BE11D}" presName="hierRoot2" presStyleCnt="0"/>
      <dgm:spPr/>
    </dgm:pt>
    <dgm:pt modelId="{717BF4BA-1603-40DE-A822-FEE6B23BE547}" type="pres">
      <dgm:prSet presAssocID="{A28FE4AF-2434-46CC-AEA8-6893F52BE11D}" presName="composite2" presStyleCnt="0"/>
      <dgm:spPr/>
    </dgm:pt>
    <dgm:pt modelId="{976CC8CF-C2AF-4A66-A3BA-3F275AA33499}" type="pres">
      <dgm:prSet presAssocID="{A28FE4AF-2434-46CC-AEA8-6893F52BE11D}" presName="background2" presStyleLbl="node2" presStyleIdx="0" presStyleCnt="5"/>
      <dgm:spPr>
        <a:ln>
          <a:solidFill>
            <a:srgbClr val="29B971"/>
          </a:solidFill>
        </a:ln>
      </dgm:spPr>
      <dgm:t>
        <a:bodyPr/>
        <a:lstStyle/>
        <a:p>
          <a:endParaRPr lang="en-US"/>
        </a:p>
      </dgm:t>
    </dgm:pt>
    <dgm:pt modelId="{6EA1C04F-2C6C-4ED3-9E7A-9B227D5743D2}" type="pres">
      <dgm:prSet presAssocID="{A28FE4AF-2434-46CC-AEA8-6893F52BE11D}" presName="text2" presStyleLbl="fgAcc2" presStyleIdx="0" presStyleCnt="5" custLinFactY="-31845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ACD9F92C-9F80-4C55-8E34-6189ECFB1083}" type="pres">
      <dgm:prSet presAssocID="{A28FE4AF-2434-46CC-AEA8-6893F52BE11D}" presName="hierChild3" presStyleCnt="0"/>
      <dgm:spPr/>
    </dgm:pt>
    <dgm:pt modelId="{1643C748-699B-4B84-B955-A52822032BC5}" type="pres">
      <dgm:prSet presAssocID="{6F31F231-63BC-4DDD-947E-9F14087A2FA5}" presName="Name10" presStyleLbl="parChTrans1D2" presStyleIdx="1" presStyleCnt="5"/>
      <dgm:spPr/>
      <dgm:t>
        <a:bodyPr/>
        <a:lstStyle/>
        <a:p>
          <a:pPr rtl="1"/>
          <a:endParaRPr lang="ar-EG"/>
        </a:p>
      </dgm:t>
    </dgm:pt>
    <dgm:pt modelId="{2AFD8338-3074-44F8-805C-A0D88921BAD1}" type="pres">
      <dgm:prSet presAssocID="{943B46C6-830F-4354-ACD6-10D0A1FC4C3F}" presName="hierRoot2" presStyleCnt="0"/>
      <dgm:spPr/>
    </dgm:pt>
    <dgm:pt modelId="{F03CC001-C944-4EE7-A714-A7B1A97BFC70}" type="pres">
      <dgm:prSet presAssocID="{943B46C6-830F-4354-ACD6-10D0A1FC4C3F}" presName="composite2" presStyleCnt="0"/>
      <dgm:spPr/>
    </dgm:pt>
    <dgm:pt modelId="{EBB341C8-C36A-4320-AFBE-A534F1B9D532}" type="pres">
      <dgm:prSet presAssocID="{943B46C6-830F-4354-ACD6-10D0A1FC4C3F}" presName="background2" presStyleLbl="node2" presStyleIdx="1" presStyleCnt="5"/>
      <dgm:spPr>
        <a:ln>
          <a:solidFill>
            <a:srgbClr val="29B971"/>
          </a:solidFill>
        </a:ln>
      </dgm:spPr>
      <dgm:t>
        <a:bodyPr/>
        <a:lstStyle/>
        <a:p>
          <a:endParaRPr lang="en-US"/>
        </a:p>
      </dgm:t>
    </dgm:pt>
    <dgm:pt modelId="{58BD3916-A2A0-4B30-AC34-BD4BFD65E6A6}" type="pres">
      <dgm:prSet presAssocID="{943B46C6-830F-4354-ACD6-10D0A1FC4C3F}" presName="text2" presStyleLbl="fgAcc2" presStyleIdx="1" presStyleCnt="5" custLinFactY="-31845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C0E29E1E-B0A6-4407-BDF4-6036F5BE1533}" type="pres">
      <dgm:prSet presAssocID="{943B46C6-830F-4354-ACD6-10D0A1FC4C3F}" presName="hierChild3" presStyleCnt="0"/>
      <dgm:spPr/>
    </dgm:pt>
    <dgm:pt modelId="{E9B31A3A-813D-4FC5-BD1B-497C016E7B19}" type="pres">
      <dgm:prSet presAssocID="{0C597107-9E14-490A-BFE0-E1C780F41F09}" presName="Name10" presStyleLbl="parChTrans1D2" presStyleIdx="2" presStyleCnt="5"/>
      <dgm:spPr/>
      <dgm:t>
        <a:bodyPr/>
        <a:lstStyle/>
        <a:p>
          <a:pPr rtl="1"/>
          <a:endParaRPr lang="ar-EG"/>
        </a:p>
      </dgm:t>
    </dgm:pt>
    <dgm:pt modelId="{590274E8-1DF6-4AD4-8BDE-71B022258B95}" type="pres">
      <dgm:prSet presAssocID="{36B8DA62-D7B3-48E0-88D8-08D511486986}" presName="hierRoot2" presStyleCnt="0"/>
      <dgm:spPr/>
    </dgm:pt>
    <dgm:pt modelId="{F1DE0E22-CCFD-4B23-8B11-C4A20A8F05C0}" type="pres">
      <dgm:prSet presAssocID="{36B8DA62-D7B3-48E0-88D8-08D511486986}" presName="composite2" presStyleCnt="0"/>
      <dgm:spPr/>
    </dgm:pt>
    <dgm:pt modelId="{9468B276-E0C6-4EF7-BB71-1E327914F271}" type="pres">
      <dgm:prSet presAssocID="{36B8DA62-D7B3-48E0-88D8-08D511486986}" presName="background2" presStyleLbl="node2" presStyleIdx="2" presStyleCnt="5"/>
      <dgm:spPr>
        <a:ln>
          <a:solidFill>
            <a:srgbClr val="29B971"/>
          </a:solidFill>
        </a:ln>
      </dgm:spPr>
      <dgm:t>
        <a:bodyPr/>
        <a:lstStyle/>
        <a:p>
          <a:endParaRPr lang="en-US"/>
        </a:p>
      </dgm:t>
    </dgm:pt>
    <dgm:pt modelId="{B966478E-0721-4CEF-9981-978CE064FFA1}" type="pres">
      <dgm:prSet presAssocID="{36B8DA62-D7B3-48E0-88D8-08D511486986}" presName="text2" presStyleLbl="fgAcc2" presStyleIdx="2" presStyleCnt="5" custLinFactY="-31845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97624B38-EFFE-4D13-BAD0-1DE606440C6D}" type="pres">
      <dgm:prSet presAssocID="{36B8DA62-D7B3-48E0-88D8-08D511486986}" presName="hierChild3" presStyleCnt="0"/>
      <dgm:spPr/>
    </dgm:pt>
    <dgm:pt modelId="{CFABB6A0-99C0-4BA0-999A-3A9162D11DFA}" type="pres">
      <dgm:prSet presAssocID="{A96A70AC-9082-404E-9CF0-3079E34E43C7}" presName="Name10" presStyleLbl="parChTrans1D2" presStyleIdx="3" presStyleCnt="5"/>
      <dgm:spPr/>
      <dgm:t>
        <a:bodyPr/>
        <a:lstStyle/>
        <a:p>
          <a:pPr rtl="1"/>
          <a:endParaRPr lang="ar-EG"/>
        </a:p>
      </dgm:t>
    </dgm:pt>
    <dgm:pt modelId="{35191842-470B-4E0A-96CA-AE1B92FBA911}" type="pres">
      <dgm:prSet presAssocID="{73B88F19-07C8-4767-A1CD-F9A1CE89A9B2}" presName="hierRoot2" presStyleCnt="0"/>
      <dgm:spPr/>
    </dgm:pt>
    <dgm:pt modelId="{A3937677-5149-43EF-AEBD-395A67FBCAC6}" type="pres">
      <dgm:prSet presAssocID="{73B88F19-07C8-4767-A1CD-F9A1CE89A9B2}" presName="composite2" presStyleCnt="0"/>
      <dgm:spPr/>
    </dgm:pt>
    <dgm:pt modelId="{D4E13667-ABDB-407F-BDF1-BC6395A85159}" type="pres">
      <dgm:prSet presAssocID="{73B88F19-07C8-4767-A1CD-F9A1CE89A9B2}" presName="background2" presStyleLbl="node2" presStyleIdx="3" presStyleCnt="5"/>
      <dgm:spPr>
        <a:ln>
          <a:solidFill>
            <a:srgbClr val="29B971"/>
          </a:solidFill>
        </a:ln>
      </dgm:spPr>
      <dgm:t>
        <a:bodyPr/>
        <a:lstStyle/>
        <a:p>
          <a:endParaRPr lang="en-US"/>
        </a:p>
      </dgm:t>
    </dgm:pt>
    <dgm:pt modelId="{C6EB648A-2873-479B-B6ED-15C8A725F277}" type="pres">
      <dgm:prSet presAssocID="{73B88F19-07C8-4767-A1CD-F9A1CE89A9B2}" presName="text2" presStyleLbl="fgAcc2" presStyleIdx="3" presStyleCnt="5" custLinFactY="-31845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50D2B31D-CC78-4DA7-ACC9-43ACC0C44C2E}" type="pres">
      <dgm:prSet presAssocID="{73B88F19-07C8-4767-A1CD-F9A1CE89A9B2}" presName="hierChild3" presStyleCnt="0"/>
      <dgm:spPr/>
    </dgm:pt>
    <dgm:pt modelId="{7FDC4B80-D7E0-4EFF-9C72-052299EAA5EE}" type="pres">
      <dgm:prSet presAssocID="{30811992-5EFA-413B-88F7-EB5D43C80872}" presName="Name10" presStyleLbl="parChTrans1D2" presStyleIdx="4" presStyleCnt="5"/>
      <dgm:spPr/>
      <dgm:t>
        <a:bodyPr/>
        <a:lstStyle/>
        <a:p>
          <a:pPr rtl="1"/>
          <a:endParaRPr lang="ar-EG"/>
        </a:p>
      </dgm:t>
    </dgm:pt>
    <dgm:pt modelId="{9FACBF78-1A42-4188-B186-9CB9D9043681}" type="pres">
      <dgm:prSet presAssocID="{6CF6A3A4-172B-405E-973A-615EA1760DC8}" presName="hierRoot2" presStyleCnt="0"/>
      <dgm:spPr/>
    </dgm:pt>
    <dgm:pt modelId="{4F9B3225-2468-4C93-A3C8-7759F0823345}" type="pres">
      <dgm:prSet presAssocID="{6CF6A3A4-172B-405E-973A-615EA1760DC8}" presName="composite2" presStyleCnt="0"/>
      <dgm:spPr/>
    </dgm:pt>
    <dgm:pt modelId="{09672284-8B67-4456-BBB8-3AE2F098747A}" type="pres">
      <dgm:prSet presAssocID="{6CF6A3A4-172B-405E-973A-615EA1760DC8}" presName="background2" presStyleLbl="node2" presStyleIdx="4" presStyleCnt="5"/>
      <dgm:spPr>
        <a:ln>
          <a:solidFill>
            <a:srgbClr val="29B971"/>
          </a:solidFill>
        </a:ln>
      </dgm:spPr>
      <dgm:t>
        <a:bodyPr/>
        <a:lstStyle/>
        <a:p>
          <a:endParaRPr lang="en-US"/>
        </a:p>
      </dgm:t>
    </dgm:pt>
    <dgm:pt modelId="{50B7A5FF-D43E-4C23-BE6D-8D636F9E3CF3}" type="pres">
      <dgm:prSet presAssocID="{6CF6A3A4-172B-405E-973A-615EA1760DC8}" presName="text2" presStyleLbl="fgAcc2" presStyleIdx="4" presStyleCnt="5" custLinFactY="-31845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BB782125-1DEE-48EF-AFBB-4C8F1070587A}" type="pres">
      <dgm:prSet presAssocID="{6CF6A3A4-172B-405E-973A-615EA1760DC8}" presName="hierChild3" presStyleCnt="0"/>
      <dgm:spPr/>
    </dgm:pt>
  </dgm:ptLst>
  <dgm:cxnLst>
    <dgm:cxn modelId="{2FD75EBA-A5B4-4B97-89AC-AA66F0D40971}" type="presOf" srcId="{36B8DA62-D7B3-48E0-88D8-08D511486986}" destId="{B966478E-0721-4CEF-9981-978CE064FFA1}" srcOrd="0" destOrd="0" presId="urn:microsoft.com/office/officeart/2005/8/layout/hierarchy1"/>
    <dgm:cxn modelId="{73D0F80D-65EB-4212-A6F9-66168C03F287}" type="presOf" srcId="{943B46C6-830F-4354-ACD6-10D0A1FC4C3F}" destId="{58BD3916-A2A0-4B30-AC34-BD4BFD65E6A6}" srcOrd="0" destOrd="0" presId="urn:microsoft.com/office/officeart/2005/8/layout/hierarchy1"/>
    <dgm:cxn modelId="{F9120044-3A6E-4B91-9144-727BBF8AC6AE}" srcId="{D911BCEC-FBB5-431E-8E1E-8C7D79F0F815}" destId="{943B46C6-830F-4354-ACD6-10D0A1FC4C3F}" srcOrd="1" destOrd="0" parTransId="{6F31F231-63BC-4DDD-947E-9F14087A2FA5}" sibTransId="{C77B3A92-2BF3-478F-A3ED-ED1A9649781E}"/>
    <dgm:cxn modelId="{3592791F-5F41-4140-B89D-08532CF36E63}" type="presOf" srcId="{A28FE4AF-2434-46CC-AEA8-6893F52BE11D}" destId="{6EA1C04F-2C6C-4ED3-9E7A-9B227D5743D2}" srcOrd="0" destOrd="0" presId="urn:microsoft.com/office/officeart/2005/8/layout/hierarchy1"/>
    <dgm:cxn modelId="{D3D46A31-79DF-405B-B597-DBA0E1D3F126}" type="presOf" srcId="{0B537BC9-B53E-4A7A-8917-CA39878C347B}" destId="{D0AD09BC-92CA-4689-B2B5-6235C7B0AB8A}" srcOrd="0" destOrd="0" presId="urn:microsoft.com/office/officeart/2005/8/layout/hierarchy1"/>
    <dgm:cxn modelId="{ADB6BA6F-3830-4FB7-A9E8-6A00A5AE7D95}" type="presOf" srcId="{30811992-5EFA-413B-88F7-EB5D43C80872}" destId="{7FDC4B80-D7E0-4EFF-9C72-052299EAA5EE}" srcOrd="0" destOrd="0" presId="urn:microsoft.com/office/officeart/2005/8/layout/hierarchy1"/>
    <dgm:cxn modelId="{CA8E52B7-4B48-4880-8113-5977327E65AA}" type="presOf" srcId="{73B88F19-07C8-4767-A1CD-F9A1CE89A9B2}" destId="{C6EB648A-2873-479B-B6ED-15C8A725F277}" srcOrd="0" destOrd="0" presId="urn:microsoft.com/office/officeart/2005/8/layout/hierarchy1"/>
    <dgm:cxn modelId="{C7831CE4-41B3-4A97-B280-669B81CE608C}" srcId="{D911BCEC-FBB5-431E-8E1E-8C7D79F0F815}" destId="{6CF6A3A4-172B-405E-973A-615EA1760DC8}" srcOrd="4" destOrd="0" parTransId="{30811992-5EFA-413B-88F7-EB5D43C80872}" sibTransId="{1F3E582D-84E6-493F-BA38-CE352590A28B}"/>
    <dgm:cxn modelId="{AF3AD1A2-AE9F-42CF-9BA1-303E495B67C0}" type="presOf" srcId="{5F133217-6EA6-474C-B44B-BAF2D209935B}" destId="{990D9E65-F964-404F-A7D8-33D56E6BDF86}" srcOrd="0" destOrd="0" presId="urn:microsoft.com/office/officeart/2005/8/layout/hierarchy1"/>
    <dgm:cxn modelId="{8D5D219B-2F4D-4F06-953D-79AEA3110514}" srcId="{D911BCEC-FBB5-431E-8E1E-8C7D79F0F815}" destId="{36B8DA62-D7B3-48E0-88D8-08D511486986}" srcOrd="2" destOrd="0" parTransId="{0C597107-9E14-490A-BFE0-E1C780F41F09}" sibTransId="{B98262AF-EFCD-4E59-AE7D-90791E0673B2}"/>
    <dgm:cxn modelId="{14DF7FB9-F6AE-4394-A1C9-911A7B033D82}" srcId="{D911BCEC-FBB5-431E-8E1E-8C7D79F0F815}" destId="{73B88F19-07C8-4767-A1CD-F9A1CE89A9B2}" srcOrd="3" destOrd="0" parTransId="{A96A70AC-9082-404E-9CF0-3079E34E43C7}" sibTransId="{A5A3EA0E-B1CD-455D-99B5-C4619D840C8D}"/>
    <dgm:cxn modelId="{17665F7D-1F38-415A-A8F4-37B53F212330}" srcId="{0B537BC9-B53E-4A7A-8917-CA39878C347B}" destId="{D911BCEC-FBB5-431E-8E1E-8C7D79F0F815}" srcOrd="0" destOrd="0" parTransId="{03061B0B-C8BB-45C5-948D-0D1843AB286B}" sibTransId="{AF9A120C-9870-4021-9E94-19491E3152B9}"/>
    <dgm:cxn modelId="{A015D9AB-BB12-40EC-B68F-69A3E5C035A6}" type="presOf" srcId="{6CF6A3A4-172B-405E-973A-615EA1760DC8}" destId="{50B7A5FF-D43E-4C23-BE6D-8D636F9E3CF3}" srcOrd="0" destOrd="0" presId="urn:microsoft.com/office/officeart/2005/8/layout/hierarchy1"/>
    <dgm:cxn modelId="{89E6345D-9EE5-475A-B68F-953111A3F48F}" type="presOf" srcId="{6F31F231-63BC-4DDD-947E-9F14087A2FA5}" destId="{1643C748-699B-4B84-B955-A52822032BC5}" srcOrd="0" destOrd="0" presId="urn:microsoft.com/office/officeart/2005/8/layout/hierarchy1"/>
    <dgm:cxn modelId="{674404DC-345F-410D-BB51-F252C5B42F16}" type="presOf" srcId="{A96A70AC-9082-404E-9CF0-3079E34E43C7}" destId="{CFABB6A0-99C0-4BA0-999A-3A9162D11DFA}" srcOrd="0" destOrd="0" presId="urn:microsoft.com/office/officeart/2005/8/layout/hierarchy1"/>
    <dgm:cxn modelId="{1E626D08-D57E-4559-994B-5BE579F74CE0}" type="presOf" srcId="{D911BCEC-FBB5-431E-8E1E-8C7D79F0F815}" destId="{74FFA6F6-39EF-41CE-AD67-AD29698C4FE2}" srcOrd="0" destOrd="0" presId="urn:microsoft.com/office/officeart/2005/8/layout/hierarchy1"/>
    <dgm:cxn modelId="{9FB571CD-0BB0-458E-9889-2A799F37A2A3}" srcId="{D911BCEC-FBB5-431E-8E1E-8C7D79F0F815}" destId="{A28FE4AF-2434-46CC-AEA8-6893F52BE11D}" srcOrd="0" destOrd="0" parTransId="{5F133217-6EA6-474C-B44B-BAF2D209935B}" sibTransId="{E18F404F-40BC-4AE4-9ADD-ACBC271F7FCC}"/>
    <dgm:cxn modelId="{14107EB7-80DD-44F0-B1EA-2CBA80548F9A}" type="presOf" srcId="{0C597107-9E14-490A-BFE0-E1C780F41F09}" destId="{E9B31A3A-813D-4FC5-BD1B-497C016E7B19}" srcOrd="0" destOrd="0" presId="urn:microsoft.com/office/officeart/2005/8/layout/hierarchy1"/>
    <dgm:cxn modelId="{0E876E77-CF54-4C7F-A73E-4AC127E3191A}" type="presParOf" srcId="{D0AD09BC-92CA-4689-B2B5-6235C7B0AB8A}" destId="{83113F18-972D-469E-B6F6-B7EA845BCC44}" srcOrd="0" destOrd="0" presId="urn:microsoft.com/office/officeart/2005/8/layout/hierarchy1"/>
    <dgm:cxn modelId="{982A4CE5-C68A-48B6-866A-9DA6599A8F2E}" type="presParOf" srcId="{83113F18-972D-469E-B6F6-B7EA845BCC44}" destId="{D5D7C209-8FFE-49DE-BA97-20FE0DE0459E}" srcOrd="0" destOrd="0" presId="urn:microsoft.com/office/officeart/2005/8/layout/hierarchy1"/>
    <dgm:cxn modelId="{F50902B0-C90F-48AD-BCA5-EECBF6A0890F}" type="presParOf" srcId="{D5D7C209-8FFE-49DE-BA97-20FE0DE0459E}" destId="{B41AAC03-DC2F-4F43-BE90-7418ADAA67E1}" srcOrd="0" destOrd="0" presId="urn:microsoft.com/office/officeart/2005/8/layout/hierarchy1"/>
    <dgm:cxn modelId="{36B9D70A-4401-49DD-8B8B-91AFF2E3D3EC}" type="presParOf" srcId="{D5D7C209-8FFE-49DE-BA97-20FE0DE0459E}" destId="{74FFA6F6-39EF-41CE-AD67-AD29698C4FE2}" srcOrd="1" destOrd="0" presId="urn:microsoft.com/office/officeart/2005/8/layout/hierarchy1"/>
    <dgm:cxn modelId="{C81485E7-A9F3-42EC-A388-25E78CC2DF5D}" type="presParOf" srcId="{83113F18-972D-469E-B6F6-B7EA845BCC44}" destId="{09A6FB1A-4DD7-4663-9FD1-0DB4C2CEDE19}" srcOrd="1" destOrd="0" presId="urn:microsoft.com/office/officeart/2005/8/layout/hierarchy1"/>
    <dgm:cxn modelId="{4A2CD071-2B0F-4BF3-8F0F-227010B80980}" type="presParOf" srcId="{09A6FB1A-4DD7-4663-9FD1-0DB4C2CEDE19}" destId="{990D9E65-F964-404F-A7D8-33D56E6BDF86}" srcOrd="0" destOrd="0" presId="urn:microsoft.com/office/officeart/2005/8/layout/hierarchy1"/>
    <dgm:cxn modelId="{39CB8120-EA49-443F-8F23-EDF20FB1A37A}" type="presParOf" srcId="{09A6FB1A-4DD7-4663-9FD1-0DB4C2CEDE19}" destId="{4D335563-1A90-4D81-ACC3-6A439280866E}" srcOrd="1" destOrd="0" presId="urn:microsoft.com/office/officeart/2005/8/layout/hierarchy1"/>
    <dgm:cxn modelId="{5D7D2A7A-0227-42C2-A3DA-DAB8C5D96749}" type="presParOf" srcId="{4D335563-1A90-4D81-ACC3-6A439280866E}" destId="{717BF4BA-1603-40DE-A822-FEE6B23BE547}" srcOrd="0" destOrd="0" presId="urn:microsoft.com/office/officeart/2005/8/layout/hierarchy1"/>
    <dgm:cxn modelId="{B8C2F4DA-DEE5-40E9-8B26-4AE8418E56DD}" type="presParOf" srcId="{717BF4BA-1603-40DE-A822-FEE6B23BE547}" destId="{976CC8CF-C2AF-4A66-A3BA-3F275AA33499}" srcOrd="0" destOrd="0" presId="urn:microsoft.com/office/officeart/2005/8/layout/hierarchy1"/>
    <dgm:cxn modelId="{DC720E13-1949-48BE-84C9-9E9467B06F51}" type="presParOf" srcId="{717BF4BA-1603-40DE-A822-FEE6B23BE547}" destId="{6EA1C04F-2C6C-4ED3-9E7A-9B227D5743D2}" srcOrd="1" destOrd="0" presId="urn:microsoft.com/office/officeart/2005/8/layout/hierarchy1"/>
    <dgm:cxn modelId="{91BEF2DF-0BCA-4555-930E-39D32D273F4F}" type="presParOf" srcId="{4D335563-1A90-4D81-ACC3-6A439280866E}" destId="{ACD9F92C-9F80-4C55-8E34-6189ECFB1083}" srcOrd="1" destOrd="0" presId="urn:microsoft.com/office/officeart/2005/8/layout/hierarchy1"/>
    <dgm:cxn modelId="{9E85E464-774F-447E-BF2F-590536686E7C}" type="presParOf" srcId="{09A6FB1A-4DD7-4663-9FD1-0DB4C2CEDE19}" destId="{1643C748-699B-4B84-B955-A52822032BC5}" srcOrd="2" destOrd="0" presId="urn:microsoft.com/office/officeart/2005/8/layout/hierarchy1"/>
    <dgm:cxn modelId="{A643CF6D-08D3-45B1-94DC-FA29C27BC686}" type="presParOf" srcId="{09A6FB1A-4DD7-4663-9FD1-0DB4C2CEDE19}" destId="{2AFD8338-3074-44F8-805C-A0D88921BAD1}" srcOrd="3" destOrd="0" presId="urn:microsoft.com/office/officeart/2005/8/layout/hierarchy1"/>
    <dgm:cxn modelId="{549BDBB5-AF2D-4C94-940A-3E30D95A29C1}" type="presParOf" srcId="{2AFD8338-3074-44F8-805C-A0D88921BAD1}" destId="{F03CC001-C944-4EE7-A714-A7B1A97BFC70}" srcOrd="0" destOrd="0" presId="urn:microsoft.com/office/officeart/2005/8/layout/hierarchy1"/>
    <dgm:cxn modelId="{A5F18F1B-6D1F-486A-A83D-41A7F1B143DE}" type="presParOf" srcId="{F03CC001-C944-4EE7-A714-A7B1A97BFC70}" destId="{EBB341C8-C36A-4320-AFBE-A534F1B9D532}" srcOrd="0" destOrd="0" presId="urn:microsoft.com/office/officeart/2005/8/layout/hierarchy1"/>
    <dgm:cxn modelId="{83C7AAAC-C075-4DC6-833B-C60D79B68DE5}" type="presParOf" srcId="{F03CC001-C944-4EE7-A714-A7B1A97BFC70}" destId="{58BD3916-A2A0-4B30-AC34-BD4BFD65E6A6}" srcOrd="1" destOrd="0" presId="urn:microsoft.com/office/officeart/2005/8/layout/hierarchy1"/>
    <dgm:cxn modelId="{0A3F5B61-A214-405D-9299-8401E67E687C}" type="presParOf" srcId="{2AFD8338-3074-44F8-805C-A0D88921BAD1}" destId="{C0E29E1E-B0A6-4407-BDF4-6036F5BE1533}" srcOrd="1" destOrd="0" presId="urn:microsoft.com/office/officeart/2005/8/layout/hierarchy1"/>
    <dgm:cxn modelId="{5F9CE8FC-0539-4E56-BE53-213D40E6B499}" type="presParOf" srcId="{09A6FB1A-4DD7-4663-9FD1-0DB4C2CEDE19}" destId="{E9B31A3A-813D-4FC5-BD1B-497C016E7B19}" srcOrd="4" destOrd="0" presId="urn:microsoft.com/office/officeart/2005/8/layout/hierarchy1"/>
    <dgm:cxn modelId="{32EE99DB-C520-4CB8-9C5A-B1BB60EDBFEB}" type="presParOf" srcId="{09A6FB1A-4DD7-4663-9FD1-0DB4C2CEDE19}" destId="{590274E8-1DF6-4AD4-8BDE-71B022258B95}" srcOrd="5" destOrd="0" presId="urn:microsoft.com/office/officeart/2005/8/layout/hierarchy1"/>
    <dgm:cxn modelId="{8B68E429-9A70-4909-A5FC-3182A8954E01}" type="presParOf" srcId="{590274E8-1DF6-4AD4-8BDE-71B022258B95}" destId="{F1DE0E22-CCFD-4B23-8B11-C4A20A8F05C0}" srcOrd="0" destOrd="0" presId="urn:microsoft.com/office/officeart/2005/8/layout/hierarchy1"/>
    <dgm:cxn modelId="{654A3402-A369-4A95-A0D1-B4312033A30C}" type="presParOf" srcId="{F1DE0E22-CCFD-4B23-8B11-C4A20A8F05C0}" destId="{9468B276-E0C6-4EF7-BB71-1E327914F271}" srcOrd="0" destOrd="0" presId="urn:microsoft.com/office/officeart/2005/8/layout/hierarchy1"/>
    <dgm:cxn modelId="{B7800527-82F3-464B-8175-A70BDB512859}" type="presParOf" srcId="{F1DE0E22-CCFD-4B23-8B11-C4A20A8F05C0}" destId="{B966478E-0721-4CEF-9981-978CE064FFA1}" srcOrd="1" destOrd="0" presId="urn:microsoft.com/office/officeart/2005/8/layout/hierarchy1"/>
    <dgm:cxn modelId="{69C77B5D-66EC-4BEB-AFE7-96EDD07D24FA}" type="presParOf" srcId="{590274E8-1DF6-4AD4-8BDE-71B022258B95}" destId="{97624B38-EFFE-4D13-BAD0-1DE606440C6D}" srcOrd="1" destOrd="0" presId="urn:microsoft.com/office/officeart/2005/8/layout/hierarchy1"/>
    <dgm:cxn modelId="{1ED3B9E8-5ECF-4904-A703-3BA4CF075AF8}" type="presParOf" srcId="{09A6FB1A-4DD7-4663-9FD1-0DB4C2CEDE19}" destId="{CFABB6A0-99C0-4BA0-999A-3A9162D11DFA}" srcOrd="6" destOrd="0" presId="urn:microsoft.com/office/officeart/2005/8/layout/hierarchy1"/>
    <dgm:cxn modelId="{AA948565-271E-44AD-834D-8DF78B95C0AC}" type="presParOf" srcId="{09A6FB1A-4DD7-4663-9FD1-0DB4C2CEDE19}" destId="{35191842-470B-4E0A-96CA-AE1B92FBA911}" srcOrd="7" destOrd="0" presId="urn:microsoft.com/office/officeart/2005/8/layout/hierarchy1"/>
    <dgm:cxn modelId="{BB37A733-ACB9-484F-A284-EB5A2E9E9053}" type="presParOf" srcId="{35191842-470B-4E0A-96CA-AE1B92FBA911}" destId="{A3937677-5149-43EF-AEBD-395A67FBCAC6}" srcOrd="0" destOrd="0" presId="urn:microsoft.com/office/officeart/2005/8/layout/hierarchy1"/>
    <dgm:cxn modelId="{8DD89A09-4FC2-4A33-B08D-1D3DFE324FFB}" type="presParOf" srcId="{A3937677-5149-43EF-AEBD-395A67FBCAC6}" destId="{D4E13667-ABDB-407F-BDF1-BC6395A85159}" srcOrd="0" destOrd="0" presId="urn:microsoft.com/office/officeart/2005/8/layout/hierarchy1"/>
    <dgm:cxn modelId="{CD5D0DFF-82AF-456C-90DD-ADC79FA84CC9}" type="presParOf" srcId="{A3937677-5149-43EF-AEBD-395A67FBCAC6}" destId="{C6EB648A-2873-479B-B6ED-15C8A725F277}" srcOrd="1" destOrd="0" presId="urn:microsoft.com/office/officeart/2005/8/layout/hierarchy1"/>
    <dgm:cxn modelId="{7033CEA9-02EC-488F-80B5-1E96F9F40BC8}" type="presParOf" srcId="{35191842-470B-4E0A-96CA-AE1B92FBA911}" destId="{50D2B31D-CC78-4DA7-ACC9-43ACC0C44C2E}" srcOrd="1" destOrd="0" presId="urn:microsoft.com/office/officeart/2005/8/layout/hierarchy1"/>
    <dgm:cxn modelId="{21E5EDD8-168B-4384-B031-39CE3F4DB294}" type="presParOf" srcId="{09A6FB1A-4DD7-4663-9FD1-0DB4C2CEDE19}" destId="{7FDC4B80-D7E0-4EFF-9C72-052299EAA5EE}" srcOrd="8" destOrd="0" presId="urn:microsoft.com/office/officeart/2005/8/layout/hierarchy1"/>
    <dgm:cxn modelId="{69467286-A82F-4769-8024-F6511621903B}" type="presParOf" srcId="{09A6FB1A-4DD7-4663-9FD1-0DB4C2CEDE19}" destId="{9FACBF78-1A42-4188-B186-9CB9D9043681}" srcOrd="9" destOrd="0" presId="urn:microsoft.com/office/officeart/2005/8/layout/hierarchy1"/>
    <dgm:cxn modelId="{0ECA14EE-D584-4052-A69E-7B8AD3C9D084}" type="presParOf" srcId="{9FACBF78-1A42-4188-B186-9CB9D9043681}" destId="{4F9B3225-2468-4C93-A3C8-7759F0823345}" srcOrd="0" destOrd="0" presId="urn:microsoft.com/office/officeart/2005/8/layout/hierarchy1"/>
    <dgm:cxn modelId="{321FFD54-6828-4F3C-8982-EB9EE29A570E}" type="presParOf" srcId="{4F9B3225-2468-4C93-A3C8-7759F0823345}" destId="{09672284-8B67-4456-BBB8-3AE2F098747A}" srcOrd="0" destOrd="0" presId="urn:microsoft.com/office/officeart/2005/8/layout/hierarchy1"/>
    <dgm:cxn modelId="{E8792995-3A78-4CD3-8120-4181AF15F630}" type="presParOf" srcId="{4F9B3225-2468-4C93-A3C8-7759F0823345}" destId="{50B7A5FF-D43E-4C23-BE6D-8D636F9E3CF3}" srcOrd="1" destOrd="0" presId="urn:microsoft.com/office/officeart/2005/8/layout/hierarchy1"/>
    <dgm:cxn modelId="{EAC01B68-C65F-4F43-B8B9-711382041CE2}" type="presParOf" srcId="{9FACBF78-1A42-4188-B186-9CB9D9043681}" destId="{BB782125-1DEE-48EF-AFBB-4C8F1070587A}" srcOrd="1" destOrd="0" presId="urn:microsoft.com/office/officeart/2005/8/layout/hierarchy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DC4B80-D7E0-4EFF-9C72-052299EAA5EE}">
      <dsp:nvSpPr>
        <dsp:cNvPr id="0" name=""/>
        <dsp:cNvSpPr/>
      </dsp:nvSpPr>
      <dsp:spPr>
        <a:xfrm>
          <a:off x="4052250" y="856323"/>
          <a:ext cx="3361789" cy="3999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2572"/>
              </a:lnTo>
              <a:lnTo>
                <a:pt x="3361789" y="272572"/>
              </a:lnTo>
              <a:lnTo>
                <a:pt x="3361789" y="399976"/>
              </a:lnTo>
            </a:path>
          </a:pathLst>
        </a:custGeom>
        <a:noFill/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ABB6A0-99C0-4BA0-999A-3A9162D11DFA}">
      <dsp:nvSpPr>
        <dsp:cNvPr id="0" name=""/>
        <dsp:cNvSpPr/>
      </dsp:nvSpPr>
      <dsp:spPr>
        <a:xfrm>
          <a:off x="4052250" y="856323"/>
          <a:ext cx="1680894" cy="3999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2572"/>
              </a:lnTo>
              <a:lnTo>
                <a:pt x="1680894" y="272572"/>
              </a:lnTo>
              <a:lnTo>
                <a:pt x="1680894" y="399976"/>
              </a:lnTo>
            </a:path>
          </a:pathLst>
        </a:custGeom>
        <a:noFill/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B31A3A-813D-4FC5-BD1B-497C016E7B19}">
      <dsp:nvSpPr>
        <dsp:cNvPr id="0" name=""/>
        <dsp:cNvSpPr/>
      </dsp:nvSpPr>
      <dsp:spPr>
        <a:xfrm>
          <a:off x="4006530" y="856323"/>
          <a:ext cx="91440" cy="39997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9976"/>
              </a:lnTo>
            </a:path>
          </a:pathLst>
        </a:custGeom>
        <a:noFill/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43C748-699B-4B84-B955-A52822032BC5}">
      <dsp:nvSpPr>
        <dsp:cNvPr id="0" name=""/>
        <dsp:cNvSpPr/>
      </dsp:nvSpPr>
      <dsp:spPr>
        <a:xfrm>
          <a:off x="2371355" y="856323"/>
          <a:ext cx="1680894" cy="399976"/>
        </a:xfrm>
        <a:custGeom>
          <a:avLst/>
          <a:gdLst/>
          <a:ahLst/>
          <a:cxnLst/>
          <a:rect l="0" t="0" r="0" b="0"/>
          <a:pathLst>
            <a:path>
              <a:moveTo>
                <a:pt x="1680894" y="0"/>
              </a:moveTo>
              <a:lnTo>
                <a:pt x="1680894" y="272572"/>
              </a:lnTo>
              <a:lnTo>
                <a:pt x="0" y="272572"/>
              </a:lnTo>
              <a:lnTo>
                <a:pt x="0" y="399976"/>
              </a:lnTo>
            </a:path>
          </a:pathLst>
        </a:custGeom>
        <a:noFill/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0D9E65-F964-404F-A7D8-33D56E6BDF86}">
      <dsp:nvSpPr>
        <dsp:cNvPr id="0" name=""/>
        <dsp:cNvSpPr/>
      </dsp:nvSpPr>
      <dsp:spPr>
        <a:xfrm>
          <a:off x="690461" y="856323"/>
          <a:ext cx="3361789" cy="399976"/>
        </a:xfrm>
        <a:custGeom>
          <a:avLst/>
          <a:gdLst/>
          <a:ahLst/>
          <a:cxnLst/>
          <a:rect l="0" t="0" r="0" b="0"/>
          <a:pathLst>
            <a:path>
              <a:moveTo>
                <a:pt x="3361789" y="0"/>
              </a:moveTo>
              <a:lnTo>
                <a:pt x="3361789" y="272572"/>
              </a:lnTo>
              <a:lnTo>
                <a:pt x="0" y="272572"/>
              </a:lnTo>
              <a:lnTo>
                <a:pt x="0" y="399976"/>
              </a:lnTo>
            </a:path>
          </a:pathLst>
        </a:custGeom>
        <a:noFill/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1AAC03-DC2F-4F43-BE90-7418ADAA67E1}">
      <dsp:nvSpPr>
        <dsp:cNvPr id="0" name=""/>
        <dsp:cNvSpPr/>
      </dsp:nvSpPr>
      <dsp:spPr>
        <a:xfrm>
          <a:off x="3364611" y="-16977"/>
          <a:ext cx="1375277" cy="873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FFA6F6-39EF-41CE-AD67-AD29698C4FE2}">
      <dsp:nvSpPr>
        <dsp:cNvPr id="0" name=""/>
        <dsp:cNvSpPr/>
      </dsp:nvSpPr>
      <dsp:spPr>
        <a:xfrm>
          <a:off x="3517420" y="128190"/>
          <a:ext cx="1375277" cy="873301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400" b="1" kern="1200" dirty="0" smtClean="0"/>
            <a:t>فريق العمل</a:t>
          </a:r>
          <a:endParaRPr lang="ar-EG" sz="1400" b="1" kern="1200" dirty="0"/>
        </a:p>
      </dsp:txBody>
      <dsp:txXfrm>
        <a:off x="3542998" y="153768"/>
        <a:ext cx="1324121" cy="822145"/>
      </dsp:txXfrm>
    </dsp:sp>
    <dsp:sp modelId="{976CC8CF-C2AF-4A66-A3BA-3F275AA33499}">
      <dsp:nvSpPr>
        <dsp:cNvPr id="0" name=""/>
        <dsp:cNvSpPr/>
      </dsp:nvSpPr>
      <dsp:spPr>
        <a:xfrm>
          <a:off x="2822" y="1256299"/>
          <a:ext cx="1375277" cy="873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A1C04F-2C6C-4ED3-9E7A-9B227D5743D2}">
      <dsp:nvSpPr>
        <dsp:cNvPr id="0" name=""/>
        <dsp:cNvSpPr/>
      </dsp:nvSpPr>
      <dsp:spPr>
        <a:xfrm>
          <a:off x="155630" y="1401467"/>
          <a:ext cx="1375277" cy="873301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400" b="1" kern="1200" dirty="0" smtClean="0"/>
            <a:t>مسئول للنظم والبرامج (العدد 2)</a:t>
          </a:r>
          <a:endParaRPr lang="ar-EG" sz="1400" b="1" kern="1200" dirty="0"/>
        </a:p>
      </dsp:txBody>
      <dsp:txXfrm>
        <a:off x="181208" y="1427045"/>
        <a:ext cx="1324121" cy="822145"/>
      </dsp:txXfrm>
    </dsp:sp>
    <dsp:sp modelId="{EBB341C8-C36A-4320-AFBE-A534F1B9D532}">
      <dsp:nvSpPr>
        <dsp:cNvPr id="0" name=""/>
        <dsp:cNvSpPr/>
      </dsp:nvSpPr>
      <dsp:spPr>
        <a:xfrm>
          <a:off x="1683716" y="1256299"/>
          <a:ext cx="1375277" cy="873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BD3916-A2A0-4B30-AC34-BD4BFD65E6A6}">
      <dsp:nvSpPr>
        <dsp:cNvPr id="0" name=""/>
        <dsp:cNvSpPr/>
      </dsp:nvSpPr>
      <dsp:spPr>
        <a:xfrm>
          <a:off x="1836525" y="1401467"/>
          <a:ext cx="1375277" cy="873301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400" b="1" kern="1200" dirty="0" smtClean="0"/>
            <a:t>مسئول دعم لنظام المعلومات الإدارية (العدد 1)</a:t>
          </a:r>
          <a:endParaRPr lang="ar-EG" sz="1400" b="1" kern="1200" dirty="0"/>
        </a:p>
      </dsp:txBody>
      <dsp:txXfrm>
        <a:off x="1862103" y="1427045"/>
        <a:ext cx="1324121" cy="822145"/>
      </dsp:txXfrm>
    </dsp:sp>
    <dsp:sp modelId="{9468B276-E0C6-4EF7-BB71-1E327914F271}">
      <dsp:nvSpPr>
        <dsp:cNvPr id="0" name=""/>
        <dsp:cNvSpPr/>
      </dsp:nvSpPr>
      <dsp:spPr>
        <a:xfrm>
          <a:off x="3364611" y="1256299"/>
          <a:ext cx="1375277" cy="873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66478E-0721-4CEF-9981-978CE064FFA1}">
      <dsp:nvSpPr>
        <dsp:cNvPr id="0" name=""/>
        <dsp:cNvSpPr/>
      </dsp:nvSpPr>
      <dsp:spPr>
        <a:xfrm>
          <a:off x="3517420" y="1401467"/>
          <a:ext cx="1375277" cy="873301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400" b="1" kern="1200" dirty="0" smtClean="0"/>
            <a:t>محرر للبوابة الإلكترونية (العدد 1)</a:t>
          </a:r>
          <a:endParaRPr lang="ar-EG" sz="1400" b="1" kern="1200" dirty="0"/>
        </a:p>
      </dsp:txBody>
      <dsp:txXfrm>
        <a:off x="3542998" y="1427045"/>
        <a:ext cx="1324121" cy="822145"/>
      </dsp:txXfrm>
    </dsp:sp>
    <dsp:sp modelId="{D4E13667-ABDB-407F-BDF1-BC6395A85159}">
      <dsp:nvSpPr>
        <dsp:cNvPr id="0" name=""/>
        <dsp:cNvSpPr/>
      </dsp:nvSpPr>
      <dsp:spPr>
        <a:xfrm>
          <a:off x="5045506" y="1256299"/>
          <a:ext cx="1375277" cy="873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EB648A-2873-479B-B6ED-15C8A725F277}">
      <dsp:nvSpPr>
        <dsp:cNvPr id="0" name=""/>
        <dsp:cNvSpPr/>
      </dsp:nvSpPr>
      <dsp:spPr>
        <a:xfrm>
          <a:off x="5198314" y="1401467"/>
          <a:ext cx="1375277" cy="873301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400" b="1" kern="1200" dirty="0" smtClean="0"/>
            <a:t>فني شبكات        (العدد 1)</a:t>
          </a:r>
          <a:endParaRPr lang="ar-EG" sz="1400" b="1" kern="1200" dirty="0"/>
        </a:p>
      </dsp:txBody>
      <dsp:txXfrm>
        <a:off x="5223892" y="1427045"/>
        <a:ext cx="1324121" cy="822145"/>
      </dsp:txXfrm>
    </dsp:sp>
    <dsp:sp modelId="{09672284-8B67-4456-BBB8-3AE2F098747A}">
      <dsp:nvSpPr>
        <dsp:cNvPr id="0" name=""/>
        <dsp:cNvSpPr/>
      </dsp:nvSpPr>
      <dsp:spPr>
        <a:xfrm>
          <a:off x="6726400" y="1256299"/>
          <a:ext cx="1375277" cy="873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B7A5FF-D43E-4C23-BE6D-8D636F9E3CF3}">
      <dsp:nvSpPr>
        <dsp:cNvPr id="0" name=""/>
        <dsp:cNvSpPr/>
      </dsp:nvSpPr>
      <dsp:spPr>
        <a:xfrm>
          <a:off x="6879209" y="1401467"/>
          <a:ext cx="1375277" cy="873301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400" b="1" kern="1200" dirty="0" smtClean="0"/>
            <a:t>مهندس شبكات (العدد 1)</a:t>
          </a:r>
          <a:endParaRPr lang="ar-EG" sz="1400" b="1" kern="1200" dirty="0"/>
        </a:p>
      </dsp:txBody>
      <dsp:txXfrm>
        <a:off x="6904787" y="1427045"/>
        <a:ext cx="1324121" cy="8221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DC4B80-D7E0-4EFF-9C72-052299EAA5EE}">
      <dsp:nvSpPr>
        <dsp:cNvPr id="0" name=""/>
        <dsp:cNvSpPr/>
      </dsp:nvSpPr>
      <dsp:spPr>
        <a:xfrm>
          <a:off x="4052250" y="880068"/>
          <a:ext cx="3361789" cy="3762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827"/>
              </a:lnTo>
              <a:lnTo>
                <a:pt x="3361789" y="248827"/>
              </a:lnTo>
              <a:lnTo>
                <a:pt x="3361789" y="376231"/>
              </a:lnTo>
            </a:path>
          </a:pathLst>
        </a:custGeom>
        <a:noFill/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ABB6A0-99C0-4BA0-999A-3A9162D11DFA}">
      <dsp:nvSpPr>
        <dsp:cNvPr id="0" name=""/>
        <dsp:cNvSpPr/>
      </dsp:nvSpPr>
      <dsp:spPr>
        <a:xfrm>
          <a:off x="4052250" y="880068"/>
          <a:ext cx="1680894" cy="3762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827"/>
              </a:lnTo>
              <a:lnTo>
                <a:pt x="1680894" y="248827"/>
              </a:lnTo>
              <a:lnTo>
                <a:pt x="1680894" y="376231"/>
              </a:lnTo>
            </a:path>
          </a:pathLst>
        </a:custGeom>
        <a:noFill/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B31A3A-813D-4FC5-BD1B-497C016E7B19}">
      <dsp:nvSpPr>
        <dsp:cNvPr id="0" name=""/>
        <dsp:cNvSpPr/>
      </dsp:nvSpPr>
      <dsp:spPr>
        <a:xfrm>
          <a:off x="4006530" y="880068"/>
          <a:ext cx="91440" cy="37623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6231"/>
              </a:lnTo>
            </a:path>
          </a:pathLst>
        </a:custGeom>
        <a:noFill/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43C748-699B-4B84-B955-A52822032BC5}">
      <dsp:nvSpPr>
        <dsp:cNvPr id="0" name=""/>
        <dsp:cNvSpPr/>
      </dsp:nvSpPr>
      <dsp:spPr>
        <a:xfrm>
          <a:off x="2371355" y="880068"/>
          <a:ext cx="1680894" cy="376231"/>
        </a:xfrm>
        <a:custGeom>
          <a:avLst/>
          <a:gdLst/>
          <a:ahLst/>
          <a:cxnLst/>
          <a:rect l="0" t="0" r="0" b="0"/>
          <a:pathLst>
            <a:path>
              <a:moveTo>
                <a:pt x="1680894" y="0"/>
              </a:moveTo>
              <a:lnTo>
                <a:pt x="1680894" y="248827"/>
              </a:lnTo>
              <a:lnTo>
                <a:pt x="0" y="248827"/>
              </a:lnTo>
              <a:lnTo>
                <a:pt x="0" y="376231"/>
              </a:lnTo>
            </a:path>
          </a:pathLst>
        </a:custGeom>
        <a:noFill/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0D9E65-F964-404F-A7D8-33D56E6BDF86}">
      <dsp:nvSpPr>
        <dsp:cNvPr id="0" name=""/>
        <dsp:cNvSpPr/>
      </dsp:nvSpPr>
      <dsp:spPr>
        <a:xfrm>
          <a:off x="690461" y="880068"/>
          <a:ext cx="3361789" cy="376231"/>
        </a:xfrm>
        <a:custGeom>
          <a:avLst/>
          <a:gdLst/>
          <a:ahLst/>
          <a:cxnLst/>
          <a:rect l="0" t="0" r="0" b="0"/>
          <a:pathLst>
            <a:path>
              <a:moveTo>
                <a:pt x="3361789" y="0"/>
              </a:moveTo>
              <a:lnTo>
                <a:pt x="3361789" y="248827"/>
              </a:lnTo>
              <a:lnTo>
                <a:pt x="0" y="248827"/>
              </a:lnTo>
              <a:lnTo>
                <a:pt x="0" y="376231"/>
              </a:lnTo>
            </a:path>
          </a:pathLst>
        </a:custGeom>
        <a:noFill/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1AAC03-DC2F-4F43-BE90-7418ADAA67E1}">
      <dsp:nvSpPr>
        <dsp:cNvPr id="0" name=""/>
        <dsp:cNvSpPr/>
      </dsp:nvSpPr>
      <dsp:spPr>
        <a:xfrm>
          <a:off x="3364611" y="6767"/>
          <a:ext cx="1375277" cy="873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FFA6F6-39EF-41CE-AD67-AD29698C4FE2}">
      <dsp:nvSpPr>
        <dsp:cNvPr id="0" name=""/>
        <dsp:cNvSpPr/>
      </dsp:nvSpPr>
      <dsp:spPr>
        <a:xfrm>
          <a:off x="3517420" y="151935"/>
          <a:ext cx="1375277" cy="873301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400" b="1" kern="1200" dirty="0" smtClean="0"/>
            <a:t>فريق العمل</a:t>
          </a:r>
          <a:endParaRPr lang="ar-EG" sz="1400" b="1" kern="1200" dirty="0"/>
        </a:p>
      </dsp:txBody>
      <dsp:txXfrm>
        <a:off x="3542998" y="177513"/>
        <a:ext cx="1324121" cy="822145"/>
      </dsp:txXfrm>
    </dsp:sp>
    <dsp:sp modelId="{976CC8CF-C2AF-4A66-A3BA-3F275AA33499}">
      <dsp:nvSpPr>
        <dsp:cNvPr id="0" name=""/>
        <dsp:cNvSpPr/>
      </dsp:nvSpPr>
      <dsp:spPr>
        <a:xfrm>
          <a:off x="2822" y="1256299"/>
          <a:ext cx="1375277" cy="873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A1C04F-2C6C-4ED3-9E7A-9B227D5743D2}">
      <dsp:nvSpPr>
        <dsp:cNvPr id="0" name=""/>
        <dsp:cNvSpPr/>
      </dsp:nvSpPr>
      <dsp:spPr>
        <a:xfrm>
          <a:off x="155630" y="1401467"/>
          <a:ext cx="1375277" cy="873301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400" b="1" kern="1200" dirty="0" smtClean="0"/>
            <a:t>مسئول للنظم والبرامج (العدد 2)</a:t>
          </a:r>
          <a:endParaRPr lang="ar-EG" sz="1400" b="1" kern="1200" dirty="0"/>
        </a:p>
      </dsp:txBody>
      <dsp:txXfrm>
        <a:off x="181208" y="1427045"/>
        <a:ext cx="1324121" cy="822145"/>
      </dsp:txXfrm>
    </dsp:sp>
    <dsp:sp modelId="{EBB341C8-C36A-4320-AFBE-A534F1B9D532}">
      <dsp:nvSpPr>
        <dsp:cNvPr id="0" name=""/>
        <dsp:cNvSpPr/>
      </dsp:nvSpPr>
      <dsp:spPr>
        <a:xfrm>
          <a:off x="1683716" y="1256299"/>
          <a:ext cx="1375277" cy="873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BD3916-A2A0-4B30-AC34-BD4BFD65E6A6}">
      <dsp:nvSpPr>
        <dsp:cNvPr id="0" name=""/>
        <dsp:cNvSpPr/>
      </dsp:nvSpPr>
      <dsp:spPr>
        <a:xfrm>
          <a:off x="1836525" y="1401467"/>
          <a:ext cx="1375277" cy="873301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400" b="1" kern="1200" dirty="0" smtClean="0"/>
            <a:t>مسئول دعم لنظام المعلومات الإدارية (العدد 1)</a:t>
          </a:r>
          <a:endParaRPr lang="ar-EG" sz="1400" b="1" kern="1200" dirty="0"/>
        </a:p>
      </dsp:txBody>
      <dsp:txXfrm>
        <a:off x="1862103" y="1427045"/>
        <a:ext cx="1324121" cy="822145"/>
      </dsp:txXfrm>
    </dsp:sp>
    <dsp:sp modelId="{9468B276-E0C6-4EF7-BB71-1E327914F271}">
      <dsp:nvSpPr>
        <dsp:cNvPr id="0" name=""/>
        <dsp:cNvSpPr/>
      </dsp:nvSpPr>
      <dsp:spPr>
        <a:xfrm>
          <a:off x="3364611" y="1256299"/>
          <a:ext cx="1375277" cy="873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66478E-0721-4CEF-9981-978CE064FFA1}">
      <dsp:nvSpPr>
        <dsp:cNvPr id="0" name=""/>
        <dsp:cNvSpPr/>
      </dsp:nvSpPr>
      <dsp:spPr>
        <a:xfrm>
          <a:off x="3517420" y="1401467"/>
          <a:ext cx="1375277" cy="873301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400" b="1" kern="1200" dirty="0" smtClean="0"/>
            <a:t>محرر للبوابة الإلكترونية (العدد 1)</a:t>
          </a:r>
          <a:endParaRPr lang="ar-EG" sz="1400" b="1" kern="1200" dirty="0"/>
        </a:p>
      </dsp:txBody>
      <dsp:txXfrm>
        <a:off x="3542998" y="1427045"/>
        <a:ext cx="1324121" cy="822145"/>
      </dsp:txXfrm>
    </dsp:sp>
    <dsp:sp modelId="{D4E13667-ABDB-407F-BDF1-BC6395A85159}">
      <dsp:nvSpPr>
        <dsp:cNvPr id="0" name=""/>
        <dsp:cNvSpPr/>
      </dsp:nvSpPr>
      <dsp:spPr>
        <a:xfrm>
          <a:off x="5045506" y="1256299"/>
          <a:ext cx="1375277" cy="873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EB648A-2873-479B-B6ED-15C8A725F277}">
      <dsp:nvSpPr>
        <dsp:cNvPr id="0" name=""/>
        <dsp:cNvSpPr/>
      </dsp:nvSpPr>
      <dsp:spPr>
        <a:xfrm>
          <a:off x="5198314" y="1401467"/>
          <a:ext cx="1375277" cy="873301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400" b="1" kern="1200" dirty="0" smtClean="0"/>
            <a:t>فني شبكات        (العدد 1)</a:t>
          </a:r>
          <a:endParaRPr lang="ar-EG" sz="1400" b="1" kern="1200" dirty="0"/>
        </a:p>
      </dsp:txBody>
      <dsp:txXfrm>
        <a:off x="5223892" y="1427045"/>
        <a:ext cx="1324121" cy="822145"/>
      </dsp:txXfrm>
    </dsp:sp>
    <dsp:sp modelId="{09672284-8B67-4456-BBB8-3AE2F098747A}">
      <dsp:nvSpPr>
        <dsp:cNvPr id="0" name=""/>
        <dsp:cNvSpPr/>
      </dsp:nvSpPr>
      <dsp:spPr>
        <a:xfrm>
          <a:off x="6726400" y="1256299"/>
          <a:ext cx="1375277" cy="873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B7A5FF-D43E-4C23-BE6D-8D636F9E3CF3}">
      <dsp:nvSpPr>
        <dsp:cNvPr id="0" name=""/>
        <dsp:cNvSpPr/>
      </dsp:nvSpPr>
      <dsp:spPr>
        <a:xfrm>
          <a:off x="6879209" y="1401467"/>
          <a:ext cx="1375277" cy="873301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400" b="1" kern="1200" dirty="0" smtClean="0"/>
            <a:t>مهندس شبكات (العدد 1)</a:t>
          </a:r>
          <a:endParaRPr lang="ar-EG" sz="1400" b="1" kern="1200" dirty="0"/>
        </a:p>
      </dsp:txBody>
      <dsp:txXfrm>
        <a:off x="6904787" y="1427045"/>
        <a:ext cx="1324121" cy="82214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DC4B80-D7E0-4EFF-9C72-052299EAA5EE}">
      <dsp:nvSpPr>
        <dsp:cNvPr id="0" name=""/>
        <dsp:cNvSpPr/>
      </dsp:nvSpPr>
      <dsp:spPr>
        <a:xfrm>
          <a:off x="4052250" y="880068"/>
          <a:ext cx="3361789" cy="3762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827"/>
              </a:lnTo>
              <a:lnTo>
                <a:pt x="3361789" y="248827"/>
              </a:lnTo>
              <a:lnTo>
                <a:pt x="3361789" y="376231"/>
              </a:lnTo>
            </a:path>
          </a:pathLst>
        </a:custGeom>
        <a:noFill/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ABB6A0-99C0-4BA0-999A-3A9162D11DFA}">
      <dsp:nvSpPr>
        <dsp:cNvPr id="0" name=""/>
        <dsp:cNvSpPr/>
      </dsp:nvSpPr>
      <dsp:spPr>
        <a:xfrm>
          <a:off x="4052250" y="880068"/>
          <a:ext cx="1680894" cy="3762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827"/>
              </a:lnTo>
              <a:lnTo>
                <a:pt x="1680894" y="248827"/>
              </a:lnTo>
              <a:lnTo>
                <a:pt x="1680894" y="376231"/>
              </a:lnTo>
            </a:path>
          </a:pathLst>
        </a:custGeom>
        <a:noFill/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B31A3A-813D-4FC5-BD1B-497C016E7B19}">
      <dsp:nvSpPr>
        <dsp:cNvPr id="0" name=""/>
        <dsp:cNvSpPr/>
      </dsp:nvSpPr>
      <dsp:spPr>
        <a:xfrm>
          <a:off x="4006530" y="880068"/>
          <a:ext cx="91440" cy="37623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6231"/>
              </a:lnTo>
            </a:path>
          </a:pathLst>
        </a:custGeom>
        <a:noFill/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43C748-699B-4B84-B955-A52822032BC5}">
      <dsp:nvSpPr>
        <dsp:cNvPr id="0" name=""/>
        <dsp:cNvSpPr/>
      </dsp:nvSpPr>
      <dsp:spPr>
        <a:xfrm>
          <a:off x="2371355" y="880068"/>
          <a:ext cx="1680894" cy="376231"/>
        </a:xfrm>
        <a:custGeom>
          <a:avLst/>
          <a:gdLst/>
          <a:ahLst/>
          <a:cxnLst/>
          <a:rect l="0" t="0" r="0" b="0"/>
          <a:pathLst>
            <a:path>
              <a:moveTo>
                <a:pt x="1680894" y="0"/>
              </a:moveTo>
              <a:lnTo>
                <a:pt x="1680894" y="248827"/>
              </a:lnTo>
              <a:lnTo>
                <a:pt x="0" y="248827"/>
              </a:lnTo>
              <a:lnTo>
                <a:pt x="0" y="376231"/>
              </a:lnTo>
            </a:path>
          </a:pathLst>
        </a:custGeom>
        <a:noFill/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0D9E65-F964-404F-A7D8-33D56E6BDF86}">
      <dsp:nvSpPr>
        <dsp:cNvPr id="0" name=""/>
        <dsp:cNvSpPr/>
      </dsp:nvSpPr>
      <dsp:spPr>
        <a:xfrm>
          <a:off x="690461" y="880068"/>
          <a:ext cx="3361789" cy="376231"/>
        </a:xfrm>
        <a:custGeom>
          <a:avLst/>
          <a:gdLst/>
          <a:ahLst/>
          <a:cxnLst/>
          <a:rect l="0" t="0" r="0" b="0"/>
          <a:pathLst>
            <a:path>
              <a:moveTo>
                <a:pt x="3361789" y="0"/>
              </a:moveTo>
              <a:lnTo>
                <a:pt x="3361789" y="248827"/>
              </a:lnTo>
              <a:lnTo>
                <a:pt x="0" y="248827"/>
              </a:lnTo>
              <a:lnTo>
                <a:pt x="0" y="376231"/>
              </a:lnTo>
            </a:path>
          </a:pathLst>
        </a:custGeom>
        <a:noFill/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1AAC03-DC2F-4F43-BE90-7418ADAA67E1}">
      <dsp:nvSpPr>
        <dsp:cNvPr id="0" name=""/>
        <dsp:cNvSpPr/>
      </dsp:nvSpPr>
      <dsp:spPr>
        <a:xfrm>
          <a:off x="3364611" y="6767"/>
          <a:ext cx="1375277" cy="873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FFA6F6-39EF-41CE-AD67-AD29698C4FE2}">
      <dsp:nvSpPr>
        <dsp:cNvPr id="0" name=""/>
        <dsp:cNvSpPr/>
      </dsp:nvSpPr>
      <dsp:spPr>
        <a:xfrm>
          <a:off x="3517420" y="151935"/>
          <a:ext cx="1375277" cy="873301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400" b="1" kern="1200" dirty="0" smtClean="0"/>
            <a:t>فريق العمل</a:t>
          </a:r>
          <a:endParaRPr lang="ar-EG" sz="1400" b="1" kern="1200" dirty="0"/>
        </a:p>
      </dsp:txBody>
      <dsp:txXfrm>
        <a:off x="3542998" y="177513"/>
        <a:ext cx="1324121" cy="822145"/>
      </dsp:txXfrm>
    </dsp:sp>
    <dsp:sp modelId="{976CC8CF-C2AF-4A66-A3BA-3F275AA33499}">
      <dsp:nvSpPr>
        <dsp:cNvPr id="0" name=""/>
        <dsp:cNvSpPr/>
      </dsp:nvSpPr>
      <dsp:spPr>
        <a:xfrm>
          <a:off x="2822" y="1256299"/>
          <a:ext cx="1375277" cy="873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A1C04F-2C6C-4ED3-9E7A-9B227D5743D2}">
      <dsp:nvSpPr>
        <dsp:cNvPr id="0" name=""/>
        <dsp:cNvSpPr/>
      </dsp:nvSpPr>
      <dsp:spPr>
        <a:xfrm>
          <a:off x="155630" y="1401467"/>
          <a:ext cx="1375277" cy="873301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400" b="1" kern="1200" dirty="0" smtClean="0"/>
            <a:t>مسئول للنظم والبرامج (العدد 2)</a:t>
          </a:r>
          <a:endParaRPr lang="ar-EG" sz="1400" b="1" kern="1200" dirty="0"/>
        </a:p>
      </dsp:txBody>
      <dsp:txXfrm>
        <a:off x="181208" y="1427045"/>
        <a:ext cx="1324121" cy="822145"/>
      </dsp:txXfrm>
    </dsp:sp>
    <dsp:sp modelId="{EBB341C8-C36A-4320-AFBE-A534F1B9D532}">
      <dsp:nvSpPr>
        <dsp:cNvPr id="0" name=""/>
        <dsp:cNvSpPr/>
      </dsp:nvSpPr>
      <dsp:spPr>
        <a:xfrm>
          <a:off x="1683716" y="1256299"/>
          <a:ext cx="1375277" cy="873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BD3916-A2A0-4B30-AC34-BD4BFD65E6A6}">
      <dsp:nvSpPr>
        <dsp:cNvPr id="0" name=""/>
        <dsp:cNvSpPr/>
      </dsp:nvSpPr>
      <dsp:spPr>
        <a:xfrm>
          <a:off x="1836525" y="1401467"/>
          <a:ext cx="1375277" cy="873301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400" b="1" kern="1200" dirty="0" smtClean="0"/>
            <a:t>مسئول دعم لنظام المعلومات الإدارية (العدد 1)</a:t>
          </a:r>
          <a:endParaRPr lang="ar-EG" sz="1400" b="1" kern="1200" dirty="0"/>
        </a:p>
      </dsp:txBody>
      <dsp:txXfrm>
        <a:off x="1862103" y="1427045"/>
        <a:ext cx="1324121" cy="822145"/>
      </dsp:txXfrm>
    </dsp:sp>
    <dsp:sp modelId="{9468B276-E0C6-4EF7-BB71-1E327914F271}">
      <dsp:nvSpPr>
        <dsp:cNvPr id="0" name=""/>
        <dsp:cNvSpPr/>
      </dsp:nvSpPr>
      <dsp:spPr>
        <a:xfrm>
          <a:off x="3364611" y="1256299"/>
          <a:ext cx="1375277" cy="873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66478E-0721-4CEF-9981-978CE064FFA1}">
      <dsp:nvSpPr>
        <dsp:cNvPr id="0" name=""/>
        <dsp:cNvSpPr/>
      </dsp:nvSpPr>
      <dsp:spPr>
        <a:xfrm>
          <a:off x="3517420" y="1401467"/>
          <a:ext cx="1375277" cy="873301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400" b="1" kern="1200" dirty="0" smtClean="0"/>
            <a:t>محرر للبوابة الإلكترونية (العدد 1)</a:t>
          </a:r>
          <a:endParaRPr lang="ar-EG" sz="1400" b="1" kern="1200" dirty="0"/>
        </a:p>
      </dsp:txBody>
      <dsp:txXfrm>
        <a:off x="3542998" y="1427045"/>
        <a:ext cx="1324121" cy="822145"/>
      </dsp:txXfrm>
    </dsp:sp>
    <dsp:sp modelId="{D4E13667-ABDB-407F-BDF1-BC6395A85159}">
      <dsp:nvSpPr>
        <dsp:cNvPr id="0" name=""/>
        <dsp:cNvSpPr/>
      </dsp:nvSpPr>
      <dsp:spPr>
        <a:xfrm>
          <a:off x="5045506" y="1256299"/>
          <a:ext cx="1375277" cy="873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EB648A-2873-479B-B6ED-15C8A725F277}">
      <dsp:nvSpPr>
        <dsp:cNvPr id="0" name=""/>
        <dsp:cNvSpPr/>
      </dsp:nvSpPr>
      <dsp:spPr>
        <a:xfrm>
          <a:off x="5198314" y="1401467"/>
          <a:ext cx="1375277" cy="873301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400" b="1" kern="1200" dirty="0" smtClean="0"/>
            <a:t>فني شبكات        (العدد 1)</a:t>
          </a:r>
          <a:endParaRPr lang="ar-EG" sz="1400" b="1" kern="1200" dirty="0"/>
        </a:p>
      </dsp:txBody>
      <dsp:txXfrm>
        <a:off x="5223892" y="1427045"/>
        <a:ext cx="1324121" cy="822145"/>
      </dsp:txXfrm>
    </dsp:sp>
    <dsp:sp modelId="{09672284-8B67-4456-BBB8-3AE2F098747A}">
      <dsp:nvSpPr>
        <dsp:cNvPr id="0" name=""/>
        <dsp:cNvSpPr/>
      </dsp:nvSpPr>
      <dsp:spPr>
        <a:xfrm>
          <a:off x="6726400" y="1256299"/>
          <a:ext cx="1375277" cy="873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B7A5FF-D43E-4C23-BE6D-8D636F9E3CF3}">
      <dsp:nvSpPr>
        <dsp:cNvPr id="0" name=""/>
        <dsp:cNvSpPr/>
      </dsp:nvSpPr>
      <dsp:spPr>
        <a:xfrm>
          <a:off x="6879209" y="1401467"/>
          <a:ext cx="1375277" cy="873301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400" b="1" kern="1200" dirty="0" smtClean="0"/>
            <a:t>مهندس شبكات (العدد 1)</a:t>
          </a:r>
          <a:endParaRPr lang="ar-EG" sz="1400" b="1" kern="1200" dirty="0"/>
        </a:p>
      </dsp:txBody>
      <dsp:txXfrm>
        <a:off x="6904787" y="1427045"/>
        <a:ext cx="1324121" cy="82214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DC4B80-D7E0-4EFF-9C72-052299EAA5EE}">
      <dsp:nvSpPr>
        <dsp:cNvPr id="0" name=""/>
        <dsp:cNvSpPr/>
      </dsp:nvSpPr>
      <dsp:spPr>
        <a:xfrm>
          <a:off x="4052250" y="880068"/>
          <a:ext cx="3361789" cy="3762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827"/>
              </a:lnTo>
              <a:lnTo>
                <a:pt x="3361789" y="248827"/>
              </a:lnTo>
              <a:lnTo>
                <a:pt x="3361789" y="376231"/>
              </a:lnTo>
            </a:path>
          </a:pathLst>
        </a:custGeom>
        <a:noFill/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ABB6A0-99C0-4BA0-999A-3A9162D11DFA}">
      <dsp:nvSpPr>
        <dsp:cNvPr id="0" name=""/>
        <dsp:cNvSpPr/>
      </dsp:nvSpPr>
      <dsp:spPr>
        <a:xfrm>
          <a:off x="4052250" y="880068"/>
          <a:ext cx="1680894" cy="3762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827"/>
              </a:lnTo>
              <a:lnTo>
                <a:pt x="1680894" y="248827"/>
              </a:lnTo>
              <a:lnTo>
                <a:pt x="1680894" y="376231"/>
              </a:lnTo>
            </a:path>
          </a:pathLst>
        </a:custGeom>
        <a:noFill/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B31A3A-813D-4FC5-BD1B-497C016E7B19}">
      <dsp:nvSpPr>
        <dsp:cNvPr id="0" name=""/>
        <dsp:cNvSpPr/>
      </dsp:nvSpPr>
      <dsp:spPr>
        <a:xfrm>
          <a:off x="4006530" y="880068"/>
          <a:ext cx="91440" cy="37623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6231"/>
              </a:lnTo>
            </a:path>
          </a:pathLst>
        </a:custGeom>
        <a:noFill/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43C748-699B-4B84-B955-A52822032BC5}">
      <dsp:nvSpPr>
        <dsp:cNvPr id="0" name=""/>
        <dsp:cNvSpPr/>
      </dsp:nvSpPr>
      <dsp:spPr>
        <a:xfrm>
          <a:off x="2371355" y="880068"/>
          <a:ext cx="1680894" cy="376231"/>
        </a:xfrm>
        <a:custGeom>
          <a:avLst/>
          <a:gdLst/>
          <a:ahLst/>
          <a:cxnLst/>
          <a:rect l="0" t="0" r="0" b="0"/>
          <a:pathLst>
            <a:path>
              <a:moveTo>
                <a:pt x="1680894" y="0"/>
              </a:moveTo>
              <a:lnTo>
                <a:pt x="1680894" y="248827"/>
              </a:lnTo>
              <a:lnTo>
                <a:pt x="0" y="248827"/>
              </a:lnTo>
              <a:lnTo>
                <a:pt x="0" y="376231"/>
              </a:lnTo>
            </a:path>
          </a:pathLst>
        </a:custGeom>
        <a:noFill/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0D9E65-F964-404F-A7D8-33D56E6BDF86}">
      <dsp:nvSpPr>
        <dsp:cNvPr id="0" name=""/>
        <dsp:cNvSpPr/>
      </dsp:nvSpPr>
      <dsp:spPr>
        <a:xfrm>
          <a:off x="690461" y="880068"/>
          <a:ext cx="3361789" cy="376231"/>
        </a:xfrm>
        <a:custGeom>
          <a:avLst/>
          <a:gdLst/>
          <a:ahLst/>
          <a:cxnLst/>
          <a:rect l="0" t="0" r="0" b="0"/>
          <a:pathLst>
            <a:path>
              <a:moveTo>
                <a:pt x="3361789" y="0"/>
              </a:moveTo>
              <a:lnTo>
                <a:pt x="3361789" y="248827"/>
              </a:lnTo>
              <a:lnTo>
                <a:pt x="0" y="248827"/>
              </a:lnTo>
              <a:lnTo>
                <a:pt x="0" y="376231"/>
              </a:lnTo>
            </a:path>
          </a:pathLst>
        </a:custGeom>
        <a:noFill/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1AAC03-DC2F-4F43-BE90-7418ADAA67E1}">
      <dsp:nvSpPr>
        <dsp:cNvPr id="0" name=""/>
        <dsp:cNvSpPr/>
      </dsp:nvSpPr>
      <dsp:spPr>
        <a:xfrm>
          <a:off x="3364611" y="6767"/>
          <a:ext cx="1375277" cy="873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FFA6F6-39EF-41CE-AD67-AD29698C4FE2}">
      <dsp:nvSpPr>
        <dsp:cNvPr id="0" name=""/>
        <dsp:cNvSpPr/>
      </dsp:nvSpPr>
      <dsp:spPr>
        <a:xfrm>
          <a:off x="3517420" y="151935"/>
          <a:ext cx="1375277" cy="873301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400" b="1" kern="1200" dirty="0" smtClean="0"/>
            <a:t>فريق العمل</a:t>
          </a:r>
          <a:endParaRPr lang="ar-EG" sz="1400" b="1" kern="1200" dirty="0"/>
        </a:p>
      </dsp:txBody>
      <dsp:txXfrm>
        <a:off x="3542998" y="177513"/>
        <a:ext cx="1324121" cy="822145"/>
      </dsp:txXfrm>
    </dsp:sp>
    <dsp:sp modelId="{976CC8CF-C2AF-4A66-A3BA-3F275AA33499}">
      <dsp:nvSpPr>
        <dsp:cNvPr id="0" name=""/>
        <dsp:cNvSpPr/>
      </dsp:nvSpPr>
      <dsp:spPr>
        <a:xfrm>
          <a:off x="2822" y="1256299"/>
          <a:ext cx="1375277" cy="873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A1C04F-2C6C-4ED3-9E7A-9B227D5743D2}">
      <dsp:nvSpPr>
        <dsp:cNvPr id="0" name=""/>
        <dsp:cNvSpPr/>
      </dsp:nvSpPr>
      <dsp:spPr>
        <a:xfrm>
          <a:off x="155630" y="1401467"/>
          <a:ext cx="1375277" cy="873301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400" b="1" kern="1200" dirty="0" smtClean="0"/>
            <a:t>مسئول للنظم والبرامج (العدد 2)</a:t>
          </a:r>
          <a:endParaRPr lang="ar-EG" sz="1400" b="1" kern="1200" dirty="0"/>
        </a:p>
      </dsp:txBody>
      <dsp:txXfrm>
        <a:off x="181208" y="1427045"/>
        <a:ext cx="1324121" cy="822145"/>
      </dsp:txXfrm>
    </dsp:sp>
    <dsp:sp modelId="{EBB341C8-C36A-4320-AFBE-A534F1B9D532}">
      <dsp:nvSpPr>
        <dsp:cNvPr id="0" name=""/>
        <dsp:cNvSpPr/>
      </dsp:nvSpPr>
      <dsp:spPr>
        <a:xfrm>
          <a:off x="1683716" y="1256299"/>
          <a:ext cx="1375277" cy="873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BD3916-A2A0-4B30-AC34-BD4BFD65E6A6}">
      <dsp:nvSpPr>
        <dsp:cNvPr id="0" name=""/>
        <dsp:cNvSpPr/>
      </dsp:nvSpPr>
      <dsp:spPr>
        <a:xfrm>
          <a:off x="1836525" y="1401467"/>
          <a:ext cx="1375277" cy="873301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400" b="1" kern="1200" dirty="0" smtClean="0"/>
            <a:t>مسئول دعم لنظام المعلومات الإدارية (العدد 1)</a:t>
          </a:r>
          <a:endParaRPr lang="ar-EG" sz="1400" b="1" kern="1200" dirty="0"/>
        </a:p>
      </dsp:txBody>
      <dsp:txXfrm>
        <a:off x="1862103" y="1427045"/>
        <a:ext cx="1324121" cy="822145"/>
      </dsp:txXfrm>
    </dsp:sp>
    <dsp:sp modelId="{9468B276-E0C6-4EF7-BB71-1E327914F271}">
      <dsp:nvSpPr>
        <dsp:cNvPr id="0" name=""/>
        <dsp:cNvSpPr/>
      </dsp:nvSpPr>
      <dsp:spPr>
        <a:xfrm>
          <a:off x="3364611" y="1256299"/>
          <a:ext cx="1375277" cy="873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66478E-0721-4CEF-9981-978CE064FFA1}">
      <dsp:nvSpPr>
        <dsp:cNvPr id="0" name=""/>
        <dsp:cNvSpPr/>
      </dsp:nvSpPr>
      <dsp:spPr>
        <a:xfrm>
          <a:off x="3517420" y="1401467"/>
          <a:ext cx="1375277" cy="873301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400" b="1" kern="1200" dirty="0" smtClean="0"/>
            <a:t>محرر للبوابة الإلكترونية (العدد 1)</a:t>
          </a:r>
          <a:endParaRPr lang="ar-EG" sz="1400" b="1" kern="1200" dirty="0"/>
        </a:p>
      </dsp:txBody>
      <dsp:txXfrm>
        <a:off x="3542998" y="1427045"/>
        <a:ext cx="1324121" cy="822145"/>
      </dsp:txXfrm>
    </dsp:sp>
    <dsp:sp modelId="{D4E13667-ABDB-407F-BDF1-BC6395A85159}">
      <dsp:nvSpPr>
        <dsp:cNvPr id="0" name=""/>
        <dsp:cNvSpPr/>
      </dsp:nvSpPr>
      <dsp:spPr>
        <a:xfrm>
          <a:off x="5045506" y="1256299"/>
          <a:ext cx="1375277" cy="873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EB648A-2873-479B-B6ED-15C8A725F277}">
      <dsp:nvSpPr>
        <dsp:cNvPr id="0" name=""/>
        <dsp:cNvSpPr/>
      </dsp:nvSpPr>
      <dsp:spPr>
        <a:xfrm>
          <a:off x="5198314" y="1401467"/>
          <a:ext cx="1375277" cy="873301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400" b="1" kern="1200" dirty="0" smtClean="0"/>
            <a:t>فني شبكات        (العدد 1)</a:t>
          </a:r>
          <a:endParaRPr lang="ar-EG" sz="1400" b="1" kern="1200" dirty="0"/>
        </a:p>
      </dsp:txBody>
      <dsp:txXfrm>
        <a:off x="5223892" y="1427045"/>
        <a:ext cx="1324121" cy="822145"/>
      </dsp:txXfrm>
    </dsp:sp>
    <dsp:sp modelId="{09672284-8B67-4456-BBB8-3AE2F098747A}">
      <dsp:nvSpPr>
        <dsp:cNvPr id="0" name=""/>
        <dsp:cNvSpPr/>
      </dsp:nvSpPr>
      <dsp:spPr>
        <a:xfrm>
          <a:off x="6726400" y="1256299"/>
          <a:ext cx="1375277" cy="873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B7A5FF-D43E-4C23-BE6D-8D636F9E3CF3}">
      <dsp:nvSpPr>
        <dsp:cNvPr id="0" name=""/>
        <dsp:cNvSpPr/>
      </dsp:nvSpPr>
      <dsp:spPr>
        <a:xfrm>
          <a:off x="6879209" y="1401467"/>
          <a:ext cx="1375277" cy="873301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400" b="1" kern="1200" dirty="0" smtClean="0"/>
            <a:t>مهندس شبكات (العدد 1)</a:t>
          </a:r>
          <a:endParaRPr lang="ar-EG" sz="1400" b="1" kern="1200" dirty="0"/>
        </a:p>
      </dsp:txBody>
      <dsp:txXfrm>
        <a:off x="6904787" y="1427045"/>
        <a:ext cx="1324121" cy="82214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DC4B80-D7E0-4EFF-9C72-052299EAA5EE}">
      <dsp:nvSpPr>
        <dsp:cNvPr id="0" name=""/>
        <dsp:cNvSpPr/>
      </dsp:nvSpPr>
      <dsp:spPr>
        <a:xfrm>
          <a:off x="4052250" y="880068"/>
          <a:ext cx="3361789" cy="3762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827"/>
              </a:lnTo>
              <a:lnTo>
                <a:pt x="3361789" y="248827"/>
              </a:lnTo>
              <a:lnTo>
                <a:pt x="3361789" y="376231"/>
              </a:lnTo>
            </a:path>
          </a:pathLst>
        </a:custGeom>
        <a:noFill/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ABB6A0-99C0-4BA0-999A-3A9162D11DFA}">
      <dsp:nvSpPr>
        <dsp:cNvPr id="0" name=""/>
        <dsp:cNvSpPr/>
      </dsp:nvSpPr>
      <dsp:spPr>
        <a:xfrm>
          <a:off x="4052250" y="880068"/>
          <a:ext cx="1680894" cy="3762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827"/>
              </a:lnTo>
              <a:lnTo>
                <a:pt x="1680894" y="248827"/>
              </a:lnTo>
              <a:lnTo>
                <a:pt x="1680894" y="376231"/>
              </a:lnTo>
            </a:path>
          </a:pathLst>
        </a:custGeom>
        <a:noFill/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B31A3A-813D-4FC5-BD1B-497C016E7B19}">
      <dsp:nvSpPr>
        <dsp:cNvPr id="0" name=""/>
        <dsp:cNvSpPr/>
      </dsp:nvSpPr>
      <dsp:spPr>
        <a:xfrm>
          <a:off x="4006530" y="880068"/>
          <a:ext cx="91440" cy="37623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6231"/>
              </a:lnTo>
            </a:path>
          </a:pathLst>
        </a:custGeom>
        <a:noFill/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43C748-699B-4B84-B955-A52822032BC5}">
      <dsp:nvSpPr>
        <dsp:cNvPr id="0" name=""/>
        <dsp:cNvSpPr/>
      </dsp:nvSpPr>
      <dsp:spPr>
        <a:xfrm>
          <a:off x="2371355" y="880068"/>
          <a:ext cx="1680894" cy="376231"/>
        </a:xfrm>
        <a:custGeom>
          <a:avLst/>
          <a:gdLst/>
          <a:ahLst/>
          <a:cxnLst/>
          <a:rect l="0" t="0" r="0" b="0"/>
          <a:pathLst>
            <a:path>
              <a:moveTo>
                <a:pt x="1680894" y="0"/>
              </a:moveTo>
              <a:lnTo>
                <a:pt x="1680894" y="248827"/>
              </a:lnTo>
              <a:lnTo>
                <a:pt x="0" y="248827"/>
              </a:lnTo>
              <a:lnTo>
                <a:pt x="0" y="376231"/>
              </a:lnTo>
            </a:path>
          </a:pathLst>
        </a:custGeom>
        <a:noFill/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0D9E65-F964-404F-A7D8-33D56E6BDF86}">
      <dsp:nvSpPr>
        <dsp:cNvPr id="0" name=""/>
        <dsp:cNvSpPr/>
      </dsp:nvSpPr>
      <dsp:spPr>
        <a:xfrm>
          <a:off x="690461" y="880068"/>
          <a:ext cx="3361789" cy="376231"/>
        </a:xfrm>
        <a:custGeom>
          <a:avLst/>
          <a:gdLst/>
          <a:ahLst/>
          <a:cxnLst/>
          <a:rect l="0" t="0" r="0" b="0"/>
          <a:pathLst>
            <a:path>
              <a:moveTo>
                <a:pt x="3361789" y="0"/>
              </a:moveTo>
              <a:lnTo>
                <a:pt x="3361789" y="248827"/>
              </a:lnTo>
              <a:lnTo>
                <a:pt x="0" y="248827"/>
              </a:lnTo>
              <a:lnTo>
                <a:pt x="0" y="376231"/>
              </a:lnTo>
            </a:path>
          </a:pathLst>
        </a:custGeom>
        <a:noFill/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1AAC03-DC2F-4F43-BE90-7418ADAA67E1}">
      <dsp:nvSpPr>
        <dsp:cNvPr id="0" name=""/>
        <dsp:cNvSpPr/>
      </dsp:nvSpPr>
      <dsp:spPr>
        <a:xfrm>
          <a:off x="3364611" y="6767"/>
          <a:ext cx="1375277" cy="873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FFA6F6-39EF-41CE-AD67-AD29698C4FE2}">
      <dsp:nvSpPr>
        <dsp:cNvPr id="0" name=""/>
        <dsp:cNvSpPr/>
      </dsp:nvSpPr>
      <dsp:spPr>
        <a:xfrm>
          <a:off x="3517420" y="151935"/>
          <a:ext cx="1375277" cy="873301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400" b="1" kern="1200" dirty="0" smtClean="0"/>
            <a:t>فريق العمل</a:t>
          </a:r>
          <a:endParaRPr lang="ar-EG" sz="1400" b="1" kern="1200" dirty="0"/>
        </a:p>
      </dsp:txBody>
      <dsp:txXfrm>
        <a:off x="3542998" y="177513"/>
        <a:ext cx="1324121" cy="822145"/>
      </dsp:txXfrm>
    </dsp:sp>
    <dsp:sp modelId="{976CC8CF-C2AF-4A66-A3BA-3F275AA33499}">
      <dsp:nvSpPr>
        <dsp:cNvPr id="0" name=""/>
        <dsp:cNvSpPr/>
      </dsp:nvSpPr>
      <dsp:spPr>
        <a:xfrm>
          <a:off x="2822" y="1256299"/>
          <a:ext cx="1375277" cy="873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A1C04F-2C6C-4ED3-9E7A-9B227D5743D2}">
      <dsp:nvSpPr>
        <dsp:cNvPr id="0" name=""/>
        <dsp:cNvSpPr/>
      </dsp:nvSpPr>
      <dsp:spPr>
        <a:xfrm>
          <a:off x="155630" y="1401467"/>
          <a:ext cx="1375277" cy="873301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400" b="1" kern="1200" dirty="0" smtClean="0"/>
            <a:t>مسئول للنظم والبرامج (العدد 2)</a:t>
          </a:r>
          <a:endParaRPr lang="ar-EG" sz="1400" b="1" kern="1200" dirty="0"/>
        </a:p>
      </dsp:txBody>
      <dsp:txXfrm>
        <a:off x="181208" y="1427045"/>
        <a:ext cx="1324121" cy="822145"/>
      </dsp:txXfrm>
    </dsp:sp>
    <dsp:sp modelId="{EBB341C8-C36A-4320-AFBE-A534F1B9D532}">
      <dsp:nvSpPr>
        <dsp:cNvPr id="0" name=""/>
        <dsp:cNvSpPr/>
      </dsp:nvSpPr>
      <dsp:spPr>
        <a:xfrm>
          <a:off x="1683716" y="1256299"/>
          <a:ext cx="1375277" cy="873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BD3916-A2A0-4B30-AC34-BD4BFD65E6A6}">
      <dsp:nvSpPr>
        <dsp:cNvPr id="0" name=""/>
        <dsp:cNvSpPr/>
      </dsp:nvSpPr>
      <dsp:spPr>
        <a:xfrm>
          <a:off x="1836525" y="1401467"/>
          <a:ext cx="1375277" cy="873301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400" b="1" kern="1200" dirty="0" smtClean="0"/>
            <a:t>مسئول دعم لنظام المعلومات الإدارية (العدد 1)</a:t>
          </a:r>
          <a:endParaRPr lang="ar-EG" sz="1400" b="1" kern="1200" dirty="0"/>
        </a:p>
      </dsp:txBody>
      <dsp:txXfrm>
        <a:off x="1862103" y="1427045"/>
        <a:ext cx="1324121" cy="822145"/>
      </dsp:txXfrm>
    </dsp:sp>
    <dsp:sp modelId="{9468B276-E0C6-4EF7-BB71-1E327914F271}">
      <dsp:nvSpPr>
        <dsp:cNvPr id="0" name=""/>
        <dsp:cNvSpPr/>
      </dsp:nvSpPr>
      <dsp:spPr>
        <a:xfrm>
          <a:off x="3364611" y="1256299"/>
          <a:ext cx="1375277" cy="873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66478E-0721-4CEF-9981-978CE064FFA1}">
      <dsp:nvSpPr>
        <dsp:cNvPr id="0" name=""/>
        <dsp:cNvSpPr/>
      </dsp:nvSpPr>
      <dsp:spPr>
        <a:xfrm>
          <a:off x="3517420" y="1401467"/>
          <a:ext cx="1375277" cy="873301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400" b="1" kern="1200" dirty="0" smtClean="0"/>
            <a:t>محرر للبوابة الإلكترونية (العدد 1)</a:t>
          </a:r>
          <a:endParaRPr lang="ar-EG" sz="1400" b="1" kern="1200" dirty="0"/>
        </a:p>
      </dsp:txBody>
      <dsp:txXfrm>
        <a:off x="3542998" y="1427045"/>
        <a:ext cx="1324121" cy="822145"/>
      </dsp:txXfrm>
    </dsp:sp>
    <dsp:sp modelId="{D4E13667-ABDB-407F-BDF1-BC6395A85159}">
      <dsp:nvSpPr>
        <dsp:cNvPr id="0" name=""/>
        <dsp:cNvSpPr/>
      </dsp:nvSpPr>
      <dsp:spPr>
        <a:xfrm>
          <a:off x="5045506" y="1256299"/>
          <a:ext cx="1375277" cy="873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EB648A-2873-479B-B6ED-15C8A725F277}">
      <dsp:nvSpPr>
        <dsp:cNvPr id="0" name=""/>
        <dsp:cNvSpPr/>
      </dsp:nvSpPr>
      <dsp:spPr>
        <a:xfrm>
          <a:off x="5198314" y="1401467"/>
          <a:ext cx="1375277" cy="873301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400" b="1" kern="1200" dirty="0" smtClean="0"/>
            <a:t>فني شبكات        (العدد 1)</a:t>
          </a:r>
          <a:endParaRPr lang="ar-EG" sz="1400" b="1" kern="1200" dirty="0"/>
        </a:p>
      </dsp:txBody>
      <dsp:txXfrm>
        <a:off x="5223892" y="1427045"/>
        <a:ext cx="1324121" cy="822145"/>
      </dsp:txXfrm>
    </dsp:sp>
    <dsp:sp modelId="{09672284-8B67-4456-BBB8-3AE2F098747A}">
      <dsp:nvSpPr>
        <dsp:cNvPr id="0" name=""/>
        <dsp:cNvSpPr/>
      </dsp:nvSpPr>
      <dsp:spPr>
        <a:xfrm>
          <a:off x="6726400" y="1256299"/>
          <a:ext cx="1375277" cy="873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B7A5FF-D43E-4C23-BE6D-8D636F9E3CF3}">
      <dsp:nvSpPr>
        <dsp:cNvPr id="0" name=""/>
        <dsp:cNvSpPr/>
      </dsp:nvSpPr>
      <dsp:spPr>
        <a:xfrm>
          <a:off x="6879209" y="1401467"/>
          <a:ext cx="1375277" cy="873301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400" b="1" kern="1200" dirty="0" smtClean="0"/>
            <a:t>مهندس شبكات (العدد 1)</a:t>
          </a:r>
          <a:endParaRPr lang="ar-EG" sz="1400" b="1" kern="1200" dirty="0"/>
        </a:p>
      </dsp:txBody>
      <dsp:txXfrm>
        <a:off x="6904787" y="1427045"/>
        <a:ext cx="1324121" cy="82214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DC4B80-D7E0-4EFF-9C72-052299EAA5EE}">
      <dsp:nvSpPr>
        <dsp:cNvPr id="0" name=""/>
        <dsp:cNvSpPr/>
      </dsp:nvSpPr>
      <dsp:spPr>
        <a:xfrm>
          <a:off x="4052250" y="880068"/>
          <a:ext cx="3361789" cy="3762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827"/>
              </a:lnTo>
              <a:lnTo>
                <a:pt x="3361789" y="248827"/>
              </a:lnTo>
              <a:lnTo>
                <a:pt x="3361789" y="376231"/>
              </a:lnTo>
            </a:path>
          </a:pathLst>
        </a:custGeom>
        <a:noFill/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ABB6A0-99C0-4BA0-999A-3A9162D11DFA}">
      <dsp:nvSpPr>
        <dsp:cNvPr id="0" name=""/>
        <dsp:cNvSpPr/>
      </dsp:nvSpPr>
      <dsp:spPr>
        <a:xfrm>
          <a:off x="4052250" y="880068"/>
          <a:ext cx="1680894" cy="3762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827"/>
              </a:lnTo>
              <a:lnTo>
                <a:pt x="1680894" y="248827"/>
              </a:lnTo>
              <a:lnTo>
                <a:pt x="1680894" y="376231"/>
              </a:lnTo>
            </a:path>
          </a:pathLst>
        </a:custGeom>
        <a:noFill/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B31A3A-813D-4FC5-BD1B-497C016E7B19}">
      <dsp:nvSpPr>
        <dsp:cNvPr id="0" name=""/>
        <dsp:cNvSpPr/>
      </dsp:nvSpPr>
      <dsp:spPr>
        <a:xfrm>
          <a:off x="4006530" y="880068"/>
          <a:ext cx="91440" cy="37623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6231"/>
              </a:lnTo>
            </a:path>
          </a:pathLst>
        </a:custGeom>
        <a:noFill/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43C748-699B-4B84-B955-A52822032BC5}">
      <dsp:nvSpPr>
        <dsp:cNvPr id="0" name=""/>
        <dsp:cNvSpPr/>
      </dsp:nvSpPr>
      <dsp:spPr>
        <a:xfrm>
          <a:off x="2371355" y="880068"/>
          <a:ext cx="1680894" cy="376231"/>
        </a:xfrm>
        <a:custGeom>
          <a:avLst/>
          <a:gdLst/>
          <a:ahLst/>
          <a:cxnLst/>
          <a:rect l="0" t="0" r="0" b="0"/>
          <a:pathLst>
            <a:path>
              <a:moveTo>
                <a:pt x="1680894" y="0"/>
              </a:moveTo>
              <a:lnTo>
                <a:pt x="1680894" y="248827"/>
              </a:lnTo>
              <a:lnTo>
                <a:pt x="0" y="248827"/>
              </a:lnTo>
              <a:lnTo>
                <a:pt x="0" y="376231"/>
              </a:lnTo>
            </a:path>
          </a:pathLst>
        </a:custGeom>
        <a:noFill/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0D9E65-F964-404F-A7D8-33D56E6BDF86}">
      <dsp:nvSpPr>
        <dsp:cNvPr id="0" name=""/>
        <dsp:cNvSpPr/>
      </dsp:nvSpPr>
      <dsp:spPr>
        <a:xfrm>
          <a:off x="690461" y="880068"/>
          <a:ext cx="3361789" cy="376231"/>
        </a:xfrm>
        <a:custGeom>
          <a:avLst/>
          <a:gdLst/>
          <a:ahLst/>
          <a:cxnLst/>
          <a:rect l="0" t="0" r="0" b="0"/>
          <a:pathLst>
            <a:path>
              <a:moveTo>
                <a:pt x="3361789" y="0"/>
              </a:moveTo>
              <a:lnTo>
                <a:pt x="3361789" y="248827"/>
              </a:lnTo>
              <a:lnTo>
                <a:pt x="0" y="248827"/>
              </a:lnTo>
              <a:lnTo>
                <a:pt x="0" y="376231"/>
              </a:lnTo>
            </a:path>
          </a:pathLst>
        </a:custGeom>
        <a:noFill/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1AAC03-DC2F-4F43-BE90-7418ADAA67E1}">
      <dsp:nvSpPr>
        <dsp:cNvPr id="0" name=""/>
        <dsp:cNvSpPr/>
      </dsp:nvSpPr>
      <dsp:spPr>
        <a:xfrm>
          <a:off x="3364611" y="6767"/>
          <a:ext cx="1375277" cy="873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FFA6F6-39EF-41CE-AD67-AD29698C4FE2}">
      <dsp:nvSpPr>
        <dsp:cNvPr id="0" name=""/>
        <dsp:cNvSpPr/>
      </dsp:nvSpPr>
      <dsp:spPr>
        <a:xfrm>
          <a:off x="3517420" y="151935"/>
          <a:ext cx="1375277" cy="873301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400" b="1" kern="1200" dirty="0" smtClean="0"/>
            <a:t>فريق العمل</a:t>
          </a:r>
          <a:endParaRPr lang="ar-EG" sz="1400" b="1" kern="1200" dirty="0"/>
        </a:p>
      </dsp:txBody>
      <dsp:txXfrm>
        <a:off x="3542998" y="177513"/>
        <a:ext cx="1324121" cy="822145"/>
      </dsp:txXfrm>
    </dsp:sp>
    <dsp:sp modelId="{976CC8CF-C2AF-4A66-A3BA-3F275AA33499}">
      <dsp:nvSpPr>
        <dsp:cNvPr id="0" name=""/>
        <dsp:cNvSpPr/>
      </dsp:nvSpPr>
      <dsp:spPr>
        <a:xfrm>
          <a:off x="2822" y="1256299"/>
          <a:ext cx="1375277" cy="873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A1C04F-2C6C-4ED3-9E7A-9B227D5743D2}">
      <dsp:nvSpPr>
        <dsp:cNvPr id="0" name=""/>
        <dsp:cNvSpPr/>
      </dsp:nvSpPr>
      <dsp:spPr>
        <a:xfrm>
          <a:off x="155630" y="1401467"/>
          <a:ext cx="1375277" cy="873301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400" b="1" kern="1200" dirty="0" smtClean="0"/>
            <a:t>مسئول للنظم والبرامج (العدد 2)</a:t>
          </a:r>
          <a:endParaRPr lang="ar-EG" sz="1400" b="1" kern="1200" dirty="0"/>
        </a:p>
      </dsp:txBody>
      <dsp:txXfrm>
        <a:off x="181208" y="1427045"/>
        <a:ext cx="1324121" cy="822145"/>
      </dsp:txXfrm>
    </dsp:sp>
    <dsp:sp modelId="{EBB341C8-C36A-4320-AFBE-A534F1B9D532}">
      <dsp:nvSpPr>
        <dsp:cNvPr id="0" name=""/>
        <dsp:cNvSpPr/>
      </dsp:nvSpPr>
      <dsp:spPr>
        <a:xfrm>
          <a:off x="1683716" y="1256299"/>
          <a:ext cx="1375277" cy="873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BD3916-A2A0-4B30-AC34-BD4BFD65E6A6}">
      <dsp:nvSpPr>
        <dsp:cNvPr id="0" name=""/>
        <dsp:cNvSpPr/>
      </dsp:nvSpPr>
      <dsp:spPr>
        <a:xfrm>
          <a:off x="1836525" y="1401467"/>
          <a:ext cx="1375277" cy="873301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400" b="1" kern="1200" dirty="0" smtClean="0"/>
            <a:t>مسئول دعم لنظام المعلومات الإدارية (العدد 1)</a:t>
          </a:r>
          <a:endParaRPr lang="ar-EG" sz="1400" b="1" kern="1200" dirty="0"/>
        </a:p>
      </dsp:txBody>
      <dsp:txXfrm>
        <a:off x="1862103" y="1427045"/>
        <a:ext cx="1324121" cy="822145"/>
      </dsp:txXfrm>
    </dsp:sp>
    <dsp:sp modelId="{9468B276-E0C6-4EF7-BB71-1E327914F271}">
      <dsp:nvSpPr>
        <dsp:cNvPr id="0" name=""/>
        <dsp:cNvSpPr/>
      </dsp:nvSpPr>
      <dsp:spPr>
        <a:xfrm>
          <a:off x="3364611" y="1256299"/>
          <a:ext cx="1375277" cy="873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66478E-0721-4CEF-9981-978CE064FFA1}">
      <dsp:nvSpPr>
        <dsp:cNvPr id="0" name=""/>
        <dsp:cNvSpPr/>
      </dsp:nvSpPr>
      <dsp:spPr>
        <a:xfrm>
          <a:off x="3517420" y="1401467"/>
          <a:ext cx="1375277" cy="873301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400" b="1" kern="1200" dirty="0" smtClean="0"/>
            <a:t>محرر للبوابة الإلكترونية (العدد 1)</a:t>
          </a:r>
          <a:endParaRPr lang="ar-EG" sz="1400" b="1" kern="1200" dirty="0"/>
        </a:p>
      </dsp:txBody>
      <dsp:txXfrm>
        <a:off x="3542998" y="1427045"/>
        <a:ext cx="1324121" cy="822145"/>
      </dsp:txXfrm>
    </dsp:sp>
    <dsp:sp modelId="{D4E13667-ABDB-407F-BDF1-BC6395A85159}">
      <dsp:nvSpPr>
        <dsp:cNvPr id="0" name=""/>
        <dsp:cNvSpPr/>
      </dsp:nvSpPr>
      <dsp:spPr>
        <a:xfrm>
          <a:off x="5045506" y="1256299"/>
          <a:ext cx="1375277" cy="873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EB648A-2873-479B-B6ED-15C8A725F277}">
      <dsp:nvSpPr>
        <dsp:cNvPr id="0" name=""/>
        <dsp:cNvSpPr/>
      </dsp:nvSpPr>
      <dsp:spPr>
        <a:xfrm>
          <a:off x="5198314" y="1401467"/>
          <a:ext cx="1375277" cy="873301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400" b="1" kern="1200" dirty="0" smtClean="0"/>
            <a:t>فني شبكات        (العدد 1)</a:t>
          </a:r>
          <a:endParaRPr lang="ar-EG" sz="1400" b="1" kern="1200" dirty="0"/>
        </a:p>
      </dsp:txBody>
      <dsp:txXfrm>
        <a:off x="5223892" y="1427045"/>
        <a:ext cx="1324121" cy="822145"/>
      </dsp:txXfrm>
    </dsp:sp>
    <dsp:sp modelId="{09672284-8B67-4456-BBB8-3AE2F098747A}">
      <dsp:nvSpPr>
        <dsp:cNvPr id="0" name=""/>
        <dsp:cNvSpPr/>
      </dsp:nvSpPr>
      <dsp:spPr>
        <a:xfrm>
          <a:off x="6726400" y="1256299"/>
          <a:ext cx="1375277" cy="873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B7A5FF-D43E-4C23-BE6D-8D636F9E3CF3}">
      <dsp:nvSpPr>
        <dsp:cNvPr id="0" name=""/>
        <dsp:cNvSpPr/>
      </dsp:nvSpPr>
      <dsp:spPr>
        <a:xfrm>
          <a:off x="6879209" y="1401467"/>
          <a:ext cx="1375277" cy="873301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400" b="1" kern="1200" dirty="0" smtClean="0"/>
            <a:t>مهندس شبكات (العدد 1)</a:t>
          </a:r>
          <a:endParaRPr lang="ar-EG" sz="1400" b="1" kern="1200" dirty="0"/>
        </a:p>
      </dsp:txBody>
      <dsp:txXfrm>
        <a:off x="6904787" y="1427045"/>
        <a:ext cx="1324121" cy="82214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DC4B80-D7E0-4EFF-9C72-052299EAA5EE}">
      <dsp:nvSpPr>
        <dsp:cNvPr id="0" name=""/>
        <dsp:cNvSpPr/>
      </dsp:nvSpPr>
      <dsp:spPr>
        <a:xfrm>
          <a:off x="4052250" y="880068"/>
          <a:ext cx="3361789" cy="3762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827"/>
              </a:lnTo>
              <a:lnTo>
                <a:pt x="3361789" y="248827"/>
              </a:lnTo>
              <a:lnTo>
                <a:pt x="3361789" y="376231"/>
              </a:lnTo>
            </a:path>
          </a:pathLst>
        </a:custGeom>
        <a:noFill/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ABB6A0-99C0-4BA0-999A-3A9162D11DFA}">
      <dsp:nvSpPr>
        <dsp:cNvPr id="0" name=""/>
        <dsp:cNvSpPr/>
      </dsp:nvSpPr>
      <dsp:spPr>
        <a:xfrm>
          <a:off x="4052250" y="880068"/>
          <a:ext cx="1680894" cy="3762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827"/>
              </a:lnTo>
              <a:lnTo>
                <a:pt x="1680894" y="248827"/>
              </a:lnTo>
              <a:lnTo>
                <a:pt x="1680894" y="376231"/>
              </a:lnTo>
            </a:path>
          </a:pathLst>
        </a:custGeom>
        <a:noFill/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B31A3A-813D-4FC5-BD1B-497C016E7B19}">
      <dsp:nvSpPr>
        <dsp:cNvPr id="0" name=""/>
        <dsp:cNvSpPr/>
      </dsp:nvSpPr>
      <dsp:spPr>
        <a:xfrm>
          <a:off x="4006530" y="880068"/>
          <a:ext cx="91440" cy="37623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6231"/>
              </a:lnTo>
            </a:path>
          </a:pathLst>
        </a:custGeom>
        <a:noFill/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43C748-699B-4B84-B955-A52822032BC5}">
      <dsp:nvSpPr>
        <dsp:cNvPr id="0" name=""/>
        <dsp:cNvSpPr/>
      </dsp:nvSpPr>
      <dsp:spPr>
        <a:xfrm>
          <a:off x="2371355" y="880068"/>
          <a:ext cx="1680894" cy="376231"/>
        </a:xfrm>
        <a:custGeom>
          <a:avLst/>
          <a:gdLst/>
          <a:ahLst/>
          <a:cxnLst/>
          <a:rect l="0" t="0" r="0" b="0"/>
          <a:pathLst>
            <a:path>
              <a:moveTo>
                <a:pt x="1680894" y="0"/>
              </a:moveTo>
              <a:lnTo>
                <a:pt x="1680894" y="248827"/>
              </a:lnTo>
              <a:lnTo>
                <a:pt x="0" y="248827"/>
              </a:lnTo>
              <a:lnTo>
                <a:pt x="0" y="376231"/>
              </a:lnTo>
            </a:path>
          </a:pathLst>
        </a:custGeom>
        <a:noFill/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0D9E65-F964-404F-A7D8-33D56E6BDF86}">
      <dsp:nvSpPr>
        <dsp:cNvPr id="0" name=""/>
        <dsp:cNvSpPr/>
      </dsp:nvSpPr>
      <dsp:spPr>
        <a:xfrm>
          <a:off x="690461" y="880068"/>
          <a:ext cx="3361789" cy="376231"/>
        </a:xfrm>
        <a:custGeom>
          <a:avLst/>
          <a:gdLst/>
          <a:ahLst/>
          <a:cxnLst/>
          <a:rect l="0" t="0" r="0" b="0"/>
          <a:pathLst>
            <a:path>
              <a:moveTo>
                <a:pt x="3361789" y="0"/>
              </a:moveTo>
              <a:lnTo>
                <a:pt x="3361789" y="248827"/>
              </a:lnTo>
              <a:lnTo>
                <a:pt x="0" y="248827"/>
              </a:lnTo>
              <a:lnTo>
                <a:pt x="0" y="376231"/>
              </a:lnTo>
            </a:path>
          </a:pathLst>
        </a:custGeom>
        <a:noFill/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1AAC03-DC2F-4F43-BE90-7418ADAA67E1}">
      <dsp:nvSpPr>
        <dsp:cNvPr id="0" name=""/>
        <dsp:cNvSpPr/>
      </dsp:nvSpPr>
      <dsp:spPr>
        <a:xfrm>
          <a:off x="3364611" y="6767"/>
          <a:ext cx="1375277" cy="873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FFA6F6-39EF-41CE-AD67-AD29698C4FE2}">
      <dsp:nvSpPr>
        <dsp:cNvPr id="0" name=""/>
        <dsp:cNvSpPr/>
      </dsp:nvSpPr>
      <dsp:spPr>
        <a:xfrm>
          <a:off x="3517420" y="151935"/>
          <a:ext cx="1375277" cy="873301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400" b="1" kern="1200" dirty="0" smtClean="0"/>
            <a:t>فريق العمل</a:t>
          </a:r>
          <a:endParaRPr lang="ar-EG" sz="1400" b="1" kern="1200" dirty="0"/>
        </a:p>
      </dsp:txBody>
      <dsp:txXfrm>
        <a:off x="3542998" y="177513"/>
        <a:ext cx="1324121" cy="822145"/>
      </dsp:txXfrm>
    </dsp:sp>
    <dsp:sp modelId="{976CC8CF-C2AF-4A66-A3BA-3F275AA33499}">
      <dsp:nvSpPr>
        <dsp:cNvPr id="0" name=""/>
        <dsp:cNvSpPr/>
      </dsp:nvSpPr>
      <dsp:spPr>
        <a:xfrm>
          <a:off x="2822" y="1256299"/>
          <a:ext cx="1375277" cy="873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A1C04F-2C6C-4ED3-9E7A-9B227D5743D2}">
      <dsp:nvSpPr>
        <dsp:cNvPr id="0" name=""/>
        <dsp:cNvSpPr/>
      </dsp:nvSpPr>
      <dsp:spPr>
        <a:xfrm>
          <a:off x="155630" y="1401467"/>
          <a:ext cx="1375277" cy="873301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400" b="1" kern="1200" dirty="0" smtClean="0"/>
            <a:t>مسئول للنظم والبرامج (العدد 2)</a:t>
          </a:r>
          <a:endParaRPr lang="ar-EG" sz="1400" b="1" kern="1200" dirty="0"/>
        </a:p>
      </dsp:txBody>
      <dsp:txXfrm>
        <a:off x="181208" y="1427045"/>
        <a:ext cx="1324121" cy="822145"/>
      </dsp:txXfrm>
    </dsp:sp>
    <dsp:sp modelId="{EBB341C8-C36A-4320-AFBE-A534F1B9D532}">
      <dsp:nvSpPr>
        <dsp:cNvPr id="0" name=""/>
        <dsp:cNvSpPr/>
      </dsp:nvSpPr>
      <dsp:spPr>
        <a:xfrm>
          <a:off x="1683716" y="1256299"/>
          <a:ext cx="1375277" cy="873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BD3916-A2A0-4B30-AC34-BD4BFD65E6A6}">
      <dsp:nvSpPr>
        <dsp:cNvPr id="0" name=""/>
        <dsp:cNvSpPr/>
      </dsp:nvSpPr>
      <dsp:spPr>
        <a:xfrm>
          <a:off x="1836525" y="1401467"/>
          <a:ext cx="1375277" cy="873301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400" b="1" kern="1200" dirty="0" smtClean="0"/>
            <a:t>مسئول دعم لنظام المعلومات الإدارية (العدد 1)</a:t>
          </a:r>
          <a:endParaRPr lang="ar-EG" sz="1400" b="1" kern="1200" dirty="0"/>
        </a:p>
      </dsp:txBody>
      <dsp:txXfrm>
        <a:off x="1862103" y="1427045"/>
        <a:ext cx="1324121" cy="822145"/>
      </dsp:txXfrm>
    </dsp:sp>
    <dsp:sp modelId="{9468B276-E0C6-4EF7-BB71-1E327914F271}">
      <dsp:nvSpPr>
        <dsp:cNvPr id="0" name=""/>
        <dsp:cNvSpPr/>
      </dsp:nvSpPr>
      <dsp:spPr>
        <a:xfrm>
          <a:off x="3364611" y="1256299"/>
          <a:ext cx="1375277" cy="873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66478E-0721-4CEF-9981-978CE064FFA1}">
      <dsp:nvSpPr>
        <dsp:cNvPr id="0" name=""/>
        <dsp:cNvSpPr/>
      </dsp:nvSpPr>
      <dsp:spPr>
        <a:xfrm>
          <a:off x="3517420" y="1401467"/>
          <a:ext cx="1375277" cy="873301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400" b="1" kern="1200" dirty="0" smtClean="0"/>
            <a:t>محرر للبوابة الإلكترونية (العدد 1)</a:t>
          </a:r>
          <a:endParaRPr lang="ar-EG" sz="1400" b="1" kern="1200" dirty="0"/>
        </a:p>
      </dsp:txBody>
      <dsp:txXfrm>
        <a:off x="3542998" y="1427045"/>
        <a:ext cx="1324121" cy="822145"/>
      </dsp:txXfrm>
    </dsp:sp>
    <dsp:sp modelId="{D4E13667-ABDB-407F-BDF1-BC6395A85159}">
      <dsp:nvSpPr>
        <dsp:cNvPr id="0" name=""/>
        <dsp:cNvSpPr/>
      </dsp:nvSpPr>
      <dsp:spPr>
        <a:xfrm>
          <a:off x="5045506" y="1256299"/>
          <a:ext cx="1375277" cy="873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EB648A-2873-479B-B6ED-15C8A725F277}">
      <dsp:nvSpPr>
        <dsp:cNvPr id="0" name=""/>
        <dsp:cNvSpPr/>
      </dsp:nvSpPr>
      <dsp:spPr>
        <a:xfrm>
          <a:off x="5198314" y="1401467"/>
          <a:ext cx="1375277" cy="873301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400" b="1" kern="1200" dirty="0" smtClean="0"/>
            <a:t>فني شبكات        (العدد 1)</a:t>
          </a:r>
          <a:endParaRPr lang="ar-EG" sz="1400" b="1" kern="1200" dirty="0"/>
        </a:p>
      </dsp:txBody>
      <dsp:txXfrm>
        <a:off x="5223892" y="1427045"/>
        <a:ext cx="1324121" cy="822145"/>
      </dsp:txXfrm>
    </dsp:sp>
    <dsp:sp modelId="{09672284-8B67-4456-BBB8-3AE2F098747A}">
      <dsp:nvSpPr>
        <dsp:cNvPr id="0" name=""/>
        <dsp:cNvSpPr/>
      </dsp:nvSpPr>
      <dsp:spPr>
        <a:xfrm>
          <a:off x="6726400" y="1256299"/>
          <a:ext cx="1375277" cy="873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B7A5FF-D43E-4C23-BE6D-8D636F9E3CF3}">
      <dsp:nvSpPr>
        <dsp:cNvPr id="0" name=""/>
        <dsp:cNvSpPr/>
      </dsp:nvSpPr>
      <dsp:spPr>
        <a:xfrm>
          <a:off x="6879209" y="1401467"/>
          <a:ext cx="1375277" cy="873301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400" b="1" kern="1200" dirty="0" smtClean="0"/>
            <a:t>مهندس شبكات (العدد 1)</a:t>
          </a:r>
          <a:endParaRPr lang="ar-EG" sz="1400" b="1" kern="1200" dirty="0"/>
        </a:p>
      </dsp:txBody>
      <dsp:txXfrm>
        <a:off x="6904787" y="1427045"/>
        <a:ext cx="1324121" cy="82214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DC4B80-D7E0-4EFF-9C72-052299EAA5EE}">
      <dsp:nvSpPr>
        <dsp:cNvPr id="0" name=""/>
        <dsp:cNvSpPr/>
      </dsp:nvSpPr>
      <dsp:spPr>
        <a:xfrm>
          <a:off x="4052250" y="880068"/>
          <a:ext cx="3361789" cy="3762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827"/>
              </a:lnTo>
              <a:lnTo>
                <a:pt x="3361789" y="248827"/>
              </a:lnTo>
              <a:lnTo>
                <a:pt x="3361789" y="376231"/>
              </a:lnTo>
            </a:path>
          </a:pathLst>
        </a:custGeom>
        <a:noFill/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ABB6A0-99C0-4BA0-999A-3A9162D11DFA}">
      <dsp:nvSpPr>
        <dsp:cNvPr id="0" name=""/>
        <dsp:cNvSpPr/>
      </dsp:nvSpPr>
      <dsp:spPr>
        <a:xfrm>
          <a:off x="4052250" y="880068"/>
          <a:ext cx="1680894" cy="3762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827"/>
              </a:lnTo>
              <a:lnTo>
                <a:pt x="1680894" y="248827"/>
              </a:lnTo>
              <a:lnTo>
                <a:pt x="1680894" y="376231"/>
              </a:lnTo>
            </a:path>
          </a:pathLst>
        </a:custGeom>
        <a:noFill/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B31A3A-813D-4FC5-BD1B-497C016E7B19}">
      <dsp:nvSpPr>
        <dsp:cNvPr id="0" name=""/>
        <dsp:cNvSpPr/>
      </dsp:nvSpPr>
      <dsp:spPr>
        <a:xfrm>
          <a:off x="4006530" y="880068"/>
          <a:ext cx="91440" cy="37623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6231"/>
              </a:lnTo>
            </a:path>
          </a:pathLst>
        </a:custGeom>
        <a:noFill/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43C748-699B-4B84-B955-A52822032BC5}">
      <dsp:nvSpPr>
        <dsp:cNvPr id="0" name=""/>
        <dsp:cNvSpPr/>
      </dsp:nvSpPr>
      <dsp:spPr>
        <a:xfrm>
          <a:off x="2371355" y="880068"/>
          <a:ext cx="1680894" cy="376231"/>
        </a:xfrm>
        <a:custGeom>
          <a:avLst/>
          <a:gdLst/>
          <a:ahLst/>
          <a:cxnLst/>
          <a:rect l="0" t="0" r="0" b="0"/>
          <a:pathLst>
            <a:path>
              <a:moveTo>
                <a:pt x="1680894" y="0"/>
              </a:moveTo>
              <a:lnTo>
                <a:pt x="1680894" y="248827"/>
              </a:lnTo>
              <a:lnTo>
                <a:pt x="0" y="248827"/>
              </a:lnTo>
              <a:lnTo>
                <a:pt x="0" y="376231"/>
              </a:lnTo>
            </a:path>
          </a:pathLst>
        </a:custGeom>
        <a:noFill/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0D9E65-F964-404F-A7D8-33D56E6BDF86}">
      <dsp:nvSpPr>
        <dsp:cNvPr id="0" name=""/>
        <dsp:cNvSpPr/>
      </dsp:nvSpPr>
      <dsp:spPr>
        <a:xfrm>
          <a:off x="690461" y="880068"/>
          <a:ext cx="3361789" cy="376231"/>
        </a:xfrm>
        <a:custGeom>
          <a:avLst/>
          <a:gdLst/>
          <a:ahLst/>
          <a:cxnLst/>
          <a:rect l="0" t="0" r="0" b="0"/>
          <a:pathLst>
            <a:path>
              <a:moveTo>
                <a:pt x="3361789" y="0"/>
              </a:moveTo>
              <a:lnTo>
                <a:pt x="3361789" y="248827"/>
              </a:lnTo>
              <a:lnTo>
                <a:pt x="0" y="248827"/>
              </a:lnTo>
              <a:lnTo>
                <a:pt x="0" y="376231"/>
              </a:lnTo>
            </a:path>
          </a:pathLst>
        </a:custGeom>
        <a:noFill/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1AAC03-DC2F-4F43-BE90-7418ADAA67E1}">
      <dsp:nvSpPr>
        <dsp:cNvPr id="0" name=""/>
        <dsp:cNvSpPr/>
      </dsp:nvSpPr>
      <dsp:spPr>
        <a:xfrm>
          <a:off x="3364611" y="6767"/>
          <a:ext cx="1375277" cy="873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FFA6F6-39EF-41CE-AD67-AD29698C4FE2}">
      <dsp:nvSpPr>
        <dsp:cNvPr id="0" name=""/>
        <dsp:cNvSpPr/>
      </dsp:nvSpPr>
      <dsp:spPr>
        <a:xfrm>
          <a:off x="3517420" y="151935"/>
          <a:ext cx="1375277" cy="873301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400" b="1" kern="1200" dirty="0" smtClean="0"/>
            <a:t>فريق العمل</a:t>
          </a:r>
          <a:endParaRPr lang="ar-EG" sz="1400" b="1" kern="1200" dirty="0"/>
        </a:p>
      </dsp:txBody>
      <dsp:txXfrm>
        <a:off x="3542998" y="177513"/>
        <a:ext cx="1324121" cy="822145"/>
      </dsp:txXfrm>
    </dsp:sp>
    <dsp:sp modelId="{976CC8CF-C2AF-4A66-A3BA-3F275AA33499}">
      <dsp:nvSpPr>
        <dsp:cNvPr id="0" name=""/>
        <dsp:cNvSpPr/>
      </dsp:nvSpPr>
      <dsp:spPr>
        <a:xfrm>
          <a:off x="2822" y="1256299"/>
          <a:ext cx="1375277" cy="873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A1C04F-2C6C-4ED3-9E7A-9B227D5743D2}">
      <dsp:nvSpPr>
        <dsp:cNvPr id="0" name=""/>
        <dsp:cNvSpPr/>
      </dsp:nvSpPr>
      <dsp:spPr>
        <a:xfrm>
          <a:off x="155630" y="1401467"/>
          <a:ext cx="1375277" cy="873301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400" b="1" kern="1200" dirty="0" smtClean="0"/>
            <a:t>مسئول للنظم والبرامج (العدد 2)</a:t>
          </a:r>
          <a:endParaRPr lang="ar-EG" sz="1400" b="1" kern="1200" dirty="0"/>
        </a:p>
      </dsp:txBody>
      <dsp:txXfrm>
        <a:off x="181208" y="1427045"/>
        <a:ext cx="1324121" cy="822145"/>
      </dsp:txXfrm>
    </dsp:sp>
    <dsp:sp modelId="{EBB341C8-C36A-4320-AFBE-A534F1B9D532}">
      <dsp:nvSpPr>
        <dsp:cNvPr id="0" name=""/>
        <dsp:cNvSpPr/>
      </dsp:nvSpPr>
      <dsp:spPr>
        <a:xfrm>
          <a:off x="1683716" y="1256299"/>
          <a:ext cx="1375277" cy="873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BD3916-A2A0-4B30-AC34-BD4BFD65E6A6}">
      <dsp:nvSpPr>
        <dsp:cNvPr id="0" name=""/>
        <dsp:cNvSpPr/>
      </dsp:nvSpPr>
      <dsp:spPr>
        <a:xfrm>
          <a:off x="1836525" y="1401467"/>
          <a:ext cx="1375277" cy="873301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400" b="1" kern="1200" dirty="0" smtClean="0"/>
            <a:t>مسئول دعم لنظام المعلومات الإدارية (العدد 1)</a:t>
          </a:r>
          <a:endParaRPr lang="ar-EG" sz="1400" b="1" kern="1200" dirty="0"/>
        </a:p>
      </dsp:txBody>
      <dsp:txXfrm>
        <a:off x="1862103" y="1427045"/>
        <a:ext cx="1324121" cy="822145"/>
      </dsp:txXfrm>
    </dsp:sp>
    <dsp:sp modelId="{9468B276-E0C6-4EF7-BB71-1E327914F271}">
      <dsp:nvSpPr>
        <dsp:cNvPr id="0" name=""/>
        <dsp:cNvSpPr/>
      </dsp:nvSpPr>
      <dsp:spPr>
        <a:xfrm>
          <a:off x="3364611" y="1256299"/>
          <a:ext cx="1375277" cy="873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66478E-0721-4CEF-9981-978CE064FFA1}">
      <dsp:nvSpPr>
        <dsp:cNvPr id="0" name=""/>
        <dsp:cNvSpPr/>
      </dsp:nvSpPr>
      <dsp:spPr>
        <a:xfrm>
          <a:off x="3517420" y="1401467"/>
          <a:ext cx="1375277" cy="873301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400" b="1" kern="1200" dirty="0" smtClean="0"/>
            <a:t>محرر للبوابة الإلكترونية (العدد 1)</a:t>
          </a:r>
          <a:endParaRPr lang="ar-EG" sz="1400" b="1" kern="1200" dirty="0"/>
        </a:p>
      </dsp:txBody>
      <dsp:txXfrm>
        <a:off x="3542998" y="1427045"/>
        <a:ext cx="1324121" cy="822145"/>
      </dsp:txXfrm>
    </dsp:sp>
    <dsp:sp modelId="{D4E13667-ABDB-407F-BDF1-BC6395A85159}">
      <dsp:nvSpPr>
        <dsp:cNvPr id="0" name=""/>
        <dsp:cNvSpPr/>
      </dsp:nvSpPr>
      <dsp:spPr>
        <a:xfrm>
          <a:off x="5045506" y="1256299"/>
          <a:ext cx="1375277" cy="873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EB648A-2873-479B-B6ED-15C8A725F277}">
      <dsp:nvSpPr>
        <dsp:cNvPr id="0" name=""/>
        <dsp:cNvSpPr/>
      </dsp:nvSpPr>
      <dsp:spPr>
        <a:xfrm>
          <a:off x="5198314" y="1401467"/>
          <a:ext cx="1375277" cy="873301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400" b="1" kern="1200" dirty="0" smtClean="0"/>
            <a:t>فني شبكات        (العدد 1)</a:t>
          </a:r>
          <a:endParaRPr lang="ar-EG" sz="1400" b="1" kern="1200" dirty="0"/>
        </a:p>
      </dsp:txBody>
      <dsp:txXfrm>
        <a:off x="5223892" y="1427045"/>
        <a:ext cx="1324121" cy="822145"/>
      </dsp:txXfrm>
    </dsp:sp>
    <dsp:sp modelId="{09672284-8B67-4456-BBB8-3AE2F098747A}">
      <dsp:nvSpPr>
        <dsp:cNvPr id="0" name=""/>
        <dsp:cNvSpPr/>
      </dsp:nvSpPr>
      <dsp:spPr>
        <a:xfrm>
          <a:off x="6726400" y="1256299"/>
          <a:ext cx="1375277" cy="87330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B7A5FF-D43E-4C23-BE6D-8D636F9E3CF3}">
      <dsp:nvSpPr>
        <dsp:cNvPr id="0" name=""/>
        <dsp:cNvSpPr/>
      </dsp:nvSpPr>
      <dsp:spPr>
        <a:xfrm>
          <a:off x="6879209" y="1401467"/>
          <a:ext cx="1375277" cy="873301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29B97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400" b="1" kern="1200" dirty="0" smtClean="0"/>
            <a:t>مهندس شبكات (العدد 1)</a:t>
          </a:r>
          <a:endParaRPr lang="ar-EG" sz="1400" b="1" kern="1200" dirty="0"/>
        </a:p>
      </dsp:txBody>
      <dsp:txXfrm>
        <a:off x="6904787" y="1427045"/>
        <a:ext cx="1324121" cy="8221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EBC28C-0747-49D7-AC94-F519D185E138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0EA33B-FA40-442E-A5E2-EC3C120A2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825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EA33B-FA40-442E-A5E2-EC3C120A258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171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26AFE0-6393-420C-B391-24522D1FFBE1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880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2D9F0-EEAF-48B7-A7EF-1BB89544B9B2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6FA1-FE39-4A51-ACCE-A18BB0CC61F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6200"/>
            <a:ext cx="9144000" cy="693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956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2D9F0-EEAF-48B7-A7EF-1BB89544B9B2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6FA1-FE39-4A51-ACCE-A18BB0CC6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127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2D9F0-EEAF-48B7-A7EF-1BB89544B9B2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6FA1-FE39-4A51-ACCE-A18BB0CC6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82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  <a:lvl2pPr marL="742950" indent="-285750">
              <a:buFontTx/>
              <a:buBlip>
                <a:blip r:embed="rId3"/>
              </a:buBlip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2D9F0-EEAF-48B7-A7EF-1BB89544B9B2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6FA1-FE39-4A51-ACCE-A18BB0CC61F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2"/>
          <p:cNvSpPr txBox="1">
            <a:spLocks/>
          </p:cNvSpPr>
          <p:nvPr userDrawn="1"/>
        </p:nvSpPr>
        <p:spPr>
          <a:xfrm>
            <a:off x="0" y="6173812"/>
            <a:ext cx="4572000" cy="648072"/>
          </a:xfrm>
          <a:prstGeom prst="rect">
            <a:avLst/>
          </a:prstGeom>
          <a:noFill/>
        </p:spPr>
        <p:txBody>
          <a:bodyPr vert="horz" lIns="91440" tIns="45720" rIns="91440" bIns="45720" rtlCol="1">
            <a:noAutofit/>
          </a:bodyPr>
          <a:lstStyle>
            <a:defPPr>
              <a:defRPr lang="en-US"/>
            </a:defPPr>
            <a:lvl1pPr indent="0" algn="r" rtl="1">
              <a:spcBef>
                <a:spcPct val="20000"/>
              </a:spcBef>
              <a:buFont typeface="Arial" pitchFamily="34" charset="0"/>
              <a:buNone/>
              <a:defRPr sz="900" b="1"/>
            </a:lvl1pPr>
            <a:lvl2pPr indent="0" algn="ctr" rtl="1">
              <a:spcBef>
                <a:spcPct val="20000"/>
              </a:spcBef>
              <a:buFont typeface="Arial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 rtl="1">
              <a:spcBef>
                <a:spcPct val="20000"/>
              </a:spcBef>
              <a:buFont typeface="Arial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 rtl="1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 rtl="1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 rtl="1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 rtl="1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 rtl="1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 rtl="1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algn="l"/>
            <a:endParaRPr lang="ar-EG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80" y="6184900"/>
            <a:ext cx="7442820" cy="0"/>
          </a:xfrm>
          <a:prstGeom prst="line">
            <a:avLst/>
          </a:prstGeom>
          <a:ln w="28575">
            <a:solidFill>
              <a:srgbClr val="29B97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2909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2D9F0-EEAF-48B7-A7EF-1BB89544B9B2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6FA1-FE39-4A51-ACCE-A18BB0CC6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4797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2D9F0-EEAF-48B7-A7EF-1BB89544B9B2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6FA1-FE39-4A51-ACCE-A18BB0CC6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41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2D9F0-EEAF-48B7-A7EF-1BB89544B9B2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6FA1-FE39-4A51-ACCE-A18BB0CC6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458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2D9F0-EEAF-48B7-A7EF-1BB89544B9B2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6FA1-FE39-4A51-ACCE-A18BB0CC6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457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2D9F0-EEAF-48B7-A7EF-1BB89544B9B2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6FA1-FE39-4A51-ACCE-A18BB0CC6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41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2D9F0-EEAF-48B7-A7EF-1BB89544B9B2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6FA1-FE39-4A51-ACCE-A18BB0CC6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60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2D9F0-EEAF-48B7-A7EF-1BB89544B9B2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6FA1-FE39-4A51-ACCE-A18BB0CC6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930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2D9F0-EEAF-48B7-A7EF-1BB89544B9B2}" type="datetimeFigureOut">
              <a:rPr lang="en-US" smtClean="0"/>
              <a:t>11/26/2012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06FA1-FE39-4A51-ACCE-A18BB0CC61F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2"/>
          <p:cNvSpPr txBox="1">
            <a:spLocks/>
          </p:cNvSpPr>
          <p:nvPr userDrawn="1"/>
        </p:nvSpPr>
        <p:spPr>
          <a:xfrm>
            <a:off x="0" y="6173812"/>
            <a:ext cx="8996082" cy="648072"/>
          </a:xfrm>
          <a:prstGeom prst="rect">
            <a:avLst/>
          </a:prstGeom>
          <a:noFill/>
        </p:spPr>
        <p:txBody>
          <a:bodyPr vert="horz" lIns="91440" tIns="45720" rIns="91440" bIns="45720" rtlCol="1">
            <a:noAutofit/>
          </a:bodyPr>
          <a:lstStyle>
            <a:defPPr>
              <a:defRPr lang="en-US"/>
            </a:defPPr>
            <a:lvl1pPr indent="0" algn="r" rtl="1">
              <a:spcBef>
                <a:spcPct val="20000"/>
              </a:spcBef>
              <a:buFont typeface="Arial" pitchFamily="34" charset="0"/>
              <a:buNone/>
              <a:defRPr sz="900" b="1"/>
            </a:lvl1pPr>
            <a:lvl2pPr indent="0" algn="ctr" rtl="1">
              <a:spcBef>
                <a:spcPct val="20000"/>
              </a:spcBef>
              <a:buFont typeface="Arial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 rtl="1">
              <a:spcBef>
                <a:spcPct val="20000"/>
              </a:spcBef>
              <a:buFont typeface="Arial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 rtl="1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 rtl="1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 rtl="1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 rtl="1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 rtl="1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 rtl="1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algn="l" rtl="0"/>
            <a:r>
              <a:rPr lang="en-US" sz="14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www.ictp.org.eg                                                                                                               itunit@ictp.edu.eg</a:t>
            </a:r>
            <a:endParaRPr lang="ar-EG" sz="14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algn="r" rtl="0"/>
            <a:r>
              <a:rPr lang="en-US" sz="1400" dirty="0" smtClean="0"/>
              <a:t> </a:t>
            </a:r>
          </a:p>
          <a:p>
            <a:pPr lvl="0" algn="l"/>
            <a:endParaRPr lang="ar-EG" sz="1400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80" y="6184900"/>
            <a:ext cx="698562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3147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
<Relationship Target="../media/fortinet_alert_1.png" Type="http://schemas.openxmlformats.org/officeDocument/2006/relationships/image" Id="rId_fortinet_1"/>
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
<Relationships xmlns="http://schemas.openxmlformats.org/package/2006/relationships">
	<Relationship Id="rId3" Type="http://schemas.openxmlformats.org/officeDocument/2006/relationships/image" Target="../media/image9.png"/>
	<Relationship Id="rId2" Type="http://schemas.openxmlformats.org/officeDocument/2006/relationships/notesSlide" Target="../notesSlides/notesSlide2.xml"/>
	<Relationship Id="rId1" Type="http://schemas.openxmlformats.org/officeDocument/2006/relationships/slideLayout" Target="../slideLayouts/slideLayout7.xml"/>
	<Relationship Id="rId6" Type="http://schemas.openxmlformats.org/officeDocument/2006/relationships/hyperlink" Target="http://?" TargetMode="External"/>
	<Relationship Id="rId5" Type="http://schemas.openxmlformats.org/officeDocument/2006/relationships/hyperlink" Target="http://?" TargetMode="External"/>
	<Relationship Id="rId4" Type="http://schemas.microsoft.com/office/2007/relationships/hdphoto" Target="../media/hdphoto1.wdp"/>
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SA" sz="4000" dirty="0" smtClean="0">
                <a:latin typeface="PT Bold Heading"/>
                <a:ea typeface="Calibri"/>
                <a:cs typeface="PT Bold Heading"/>
              </a:rPr>
              <a:t>مشروع </a:t>
            </a:r>
            <a:r>
              <a:rPr lang="ar-EG" sz="4000" dirty="0" smtClean="0">
                <a:latin typeface="PT Bold Heading"/>
                <a:ea typeface="Calibri"/>
                <a:cs typeface="PT Bold Heading"/>
              </a:rPr>
              <a:t>إنشاء وحد</a:t>
            </a:r>
            <a:r>
              <a:rPr lang="ar-SA" sz="4000" dirty="0" smtClean="0">
                <a:latin typeface="PT Bold Heading"/>
                <a:ea typeface="Calibri"/>
                <a:cs typeface="PT Bold Heading"/>
              </a:rPr>
              <a:t>ات</a:t>
            </a:r>
            <a:r>
              <a:rPr lang="ar-EG" sz="4000" dirty="0" smtClean="0">
                <a:latin typeface="PT Bold Heading"/>
                <a:ea typeface="Calibri"/>
                <a:cs typeface="PT Bold Heading"/>
              </a:rPr>
              <a:t> </a:t>
            </a:r>
            <a:r>
              <a:rPr lang="ar-EG" sz="4000" dirty="0">
                <a:latin typeface="PT Bold Heading"/>
                <a:ea typeface="Calibri"/>
                <a:cs typeface="PT Bold Heading"/>
              </a:rPr>
              <a:t>الخدمات الالكترونية بكليات الجامعات المصرية</a:t>
            </a:r>
            <a:endParaRPr lang="ar-EG" sz="4000" dirty="0">
              <a:latin typeface="PT Bold Heading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228600">
              <a:lnSpc>
                <a:spcPct val="115000"/>
              </a:lnSpc>
              <a:spcAft>
                <a:spcPts val="600"/>
              </a:spcAft>
            </a:pPr>
            <a:r>
              <a:rPr lang="ar-EG" sz="2400" dirty="0" smtClean="0">
                <a:solidFill>
                  <a:srgbClr val="7030A0"/>
                </a:solidFill>
                <a:ea typeface="Calibri"/>
                <a:cs typeface="PT Bold Heading"/>
              </a:rPr>
              <a:t>إعداد</a:t>
            </a:r>
            <a:endParaRPr lang="en-US" sz="2400" dirty="0">
              <a:solidFill>
                <a:srgbClr val="7030A0"/>
              </a:solidFill>
              <a:ea typeface="Calibri"/>
              <a:cs typeface="Arial"/>
            </a:endParaRPr>
          </a:p>
          <a:p>
            <a:pPr marL="228600">
              <a:lnSpc>
                <a:spcPct val="115000"/>
              </a:lnSpc>
              <a:spcAft>
                <a:spcPts val="600"/>
              </a:spcAft>
            </a:pPr>
            <a:r>
              <a:rPr lang="ar-EG" sz="2400" dirty="0" smtClean="0">
                <a:solidFill>
                  <a:srgbClr val="7030A0"/>
                </a:solidFill>
                <a:ea typeface="Calibri"/>
                <a:cs typeface="PT Bold Heading"/>
              </a:rPr>
              <a:t>أ.د. </a:t>
            </a:r>
            <a:r>
              <a:rPr lang="ar-EG" sz="2400" dirty="0">
                <a:solidFill>
                  <a:srgbClr val="7030A0"/>
                </a:solidFill>
                <a:ea typeface="Calibri"/>
                <a:cs typeface="PT Bold Heading"/>
              </a:rPr>
              <a:t>/ هالة حلمي زايد</a:t>
            </a:r>
            <a:endParaRPr lang="en-US" sz="2400" dirty="0">
              <a:solidFill>
                <a:srgbClr val="7030A0"/>
              </a:solidFill>
              <a:ea typeface="Calibri"/>
              <a:cs typeface="Arial"/>
            </a:endParaRPr>
          </a:p>
          <a:p>
            <a:r>
              <a:rPr lang="ar-EG" sz="2400" dirty="0">
                <a:solidFill>
                  <a:srgbClr val="7030A0"/>
                </a:solidFill>
                <a:ea typeface="Calibri"/>
                <a:cs typeface="PT Bold Heading"/>
              </a:rPr>
              <a:t>استشاري المشروع</a:t>
            </a:r>
            <a:endParaRPr lang="ar-EG" sz="2400" dirty="0">
              <a:solidFill>
                <a:srgbClr val="7030A0"/>
              </a:solidFill>
            </a:endParaRPr>
          </a:p>
        </p:txBody>
      </p:sp>
      <p:pic>
        <p:nvPicPr>
          <p:cNvPr name="Picture 6" id="7" descr="cover_page_for_ppt.png"/>
          <p:cNvPicPr>
            <a:picLocks noChangeAspect="1"/>
          </p:cNvPicPr>
          <p:nvPr/>
        </p:nvPicPr>
        <p:blipFill>
          <a:blip cstate="print" r:embed="rId_fortinet_1"/>
          <a:stretch>
            <a:fillRect/>
          </a:stretch>
        </p:blipFill>
        <p:spPr>
          <a:xfrm>
            <a:off y="1294784" x="1713344"/>
            <a:ext cy="1524616" cx="5717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58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429" y="130694"/>
            <a:ext cx="7571184" cy="1154430"/>
          </a:xfrm>
        </p:spPr>
        <p:txBody>
          <a:bodyPr>
            <a:normAutofit/>
          </a:bodyPr>
          <a:lstStyle/>
          <a:p>
            <a:pPr algn="r"/>
            <a:r>
              <a:rPr lang="ar-EG" sz="2800" dirty="0">
                <a:latin typeface="+mn-lt"/>
                <a:ea typeface="Calibri"/>
                <a:cs typeface="PT Bold Heading"/>
              </a:rPr>
              <a:t>بيان بالكليات التي يتم إنشاء </a:t>
            </a:r>
            <a:r>
              <a:rPr lang="ar-EG" sz="2800" dirty="0" smtClean="0">
                <a:latin typeface="+mn-lt"/>
                <a:ea typeface="Calibri"/>
                <a:cs typeface="PT Bold Heading"/>
              </a:rPr>
              <a:t>وحدات</a:t>
            </a:r>
            <a:r>
              <a:rPr lang="en-US" sz="2800" dirty="0" smtClean="0">
                <a:latin typeface="+mn-lt"/>
                <a:ea typeface="Calibri"/>
                <a:cs typeface="PT Bold Heading"/>
              </a:rPr>
              <a:t/>
            </a:r>
            <a:br>
              <a:rPr lang="en-US" sz="2800" dirty="0" smtClean="0">
                <a:latin typeface="+mn-lt"/>
                <a:ea typeface="Calibri"/>
                <a:cs typeface="PT Bold Heading"/>
              </a:rPr>
            </a:br>
            <a:r>
              <a:rPr lang="ar-EG" sz="2800" dirty="0" smtClean="0">
                <a:latin typeface="+mn-lt"/>
                <a:ea typeface="Calibri"/>
                <a:cs typeface="PT Bold Heading"/>
              </a:rPr>
              <a:t> </a:t>
            </a:r>
            <a:r>
              <a:rPr lang="ar-EG" sz="2800" dirty="0">
                <a:latin typeface="+mn-lt"/>
                <a:ea typeface="Calibri"/>
                <a:cs typeface="PT Bold Heading"/>
              </a:rPr>
              <a:t>خدمات إلكترونية بها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6317440"/>
              </p:ext>
            </p:extLst>
          </p:nvPr>
        </p:nvGraphicFramePr>
        <p:xfrm>
          <a:off x="838200" y="1285124"/>
          <a:ext cx="6629400" cy="4810879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512617"/>
                <a:gridCol w="1883995"/>
                <a:gridCol w="1413388"/>
                <a:gridCol w="2819400"/>
              </a:tblGrid>
              <a:tr h="77132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18" marR="16218" marT="0" marB="0" anchor="ctr">
                    <a:solidFill>
                      <a:srgbClr val="29B9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الجامعة</a:t>
                      </a:r>
                      <a:endParaRPr lang="en-US" sz="16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18" marR="16218" marT="0" marB="0" anchor="ctr">
                    <a:solidFill>
                      <a:srgbClr val="29B9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1600" b="1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عدد الكليات</a:t>
                      </a:r>
                      <a:endParaRPr lang="en-US" sz="16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18" marR="16218" marT="0" marB="0" anchor="ctr">
                    <a:solidFill>
                      <a:srgbClr val="29B9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أسماء الكليات </a:t>
                      </a:r>
                      <a:endParaRPr lang="en-US" sz="16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18" marR="16218" marT="0" marB="0" anchor="ctr">
                    <a:solidFill>
                      <a:srgbClr val="29B971"/>
                    </a:solidFill>
                  </a:tcPr>
                </a:tc>
              </a:tr>
              <a:tr h="310735">
                <a:tc rowSpan="5"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10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rgbClr val="29B971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المنوفية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en-US" sz="16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الحاسبات والمعلومات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10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>
                          <a:effectLst/>
                        </a:rPr>
                        <a:t>الهندسة الالكترونية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10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الاقتصاد المنزلي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10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الزراعة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10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معهد الكبد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10735">
                <a:tc rowSpan="4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</a:rPr>
                        <a:t>11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rgbClr val="29B97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قناة السويس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en-US" sz="16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حاسبات ومعلومات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10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هندسة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10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العلوم الزراعية البيئية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10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تجارة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10735">
                <a:tc rowSpan="4"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12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rgbClr val="29B97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جنوب الوادي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en-US" sz="16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علوم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10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طب بيطري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10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زراعة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10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هندسة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933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429" y="130694"/>
            <a:ext cx="7571184" cy="1154430"/>
          </a:xfrm>
        </p:spPr>
        <p:txBody>
          <a:bodyPr>
            <a:normAutofit/>
          </a:bodyPr>
          <a:lstStyle/>
          <a:p>
            <a:pPr algn="r"/>
            <a:r>
              <a:rPr lang="ar-EG" sz="2800" dirty="0">
                <a:latin typeface="+mn-lt"/>
                <a:ea typeface="Calibri"/>
                <a:cs typeface="PT Bold Heading"/>
              </a:rPr>
              <a:t>بيان بالكليات التي يتم إنشاء </a:t>
            </a:r>
            <a:r>
              <a:rPr lang="ar-EG" sz="2800" dirty="0" smtClean="0">
                <a:latin typeface="+mn-lt"/>
                <a:ea typeface="Calibri"/>
                <a:cs typeface="PT Bold Heading"/>
              </a:rPr>
              <a:t>وحدات</a:t>
            </a:r>
            <a:r>
              <a:rPr lang="en-US" sz="2800" dirty="0" smtClean="0">
                <a:latin typeface="+mn-lt"/>
                <a:ea typeface="Calibri"/>
                <a:cs typeface="PT Bold Heading"/>
              </a:rPr>
              <a:t/>
            </a:r>
            <a:br>
              <a:rPr lang="en-US" sz="2800" dirty="0" smtClean="0">
                <a:latin typeface="+mn-lt"/>
                <a:ea typeface="Calibri"/>
                <a:cs typeface="PT Bold Heading"/>
              </a:rPr>
            </a:br>
            <a:r>
              <a:rPr lang="ar-EG" sz="2800" dirty="0" smtClean="0">
                <a:latin typeface="+mn-lt"/>
                <a:ea typeface="Calibri"/>
                <a:cs typeface="PT Bold Heading"/>
              </a:rPr>
              <a:t> </a:t>
            </a:r>
            <a:r>
              <a:rPr lang="ar-EG" sz="2800" dirty="0">
                <a:latin typeface="+mn-lt"/>
                <a:ea typeface="Calibri"/>
                <a:cs typeface="PT Bold Heading"/>
              </a:rPr>
              <a:t>خدمات إلكترونية بها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0234593"/>
              </p:ext>
            </p:extLst>
          </p:nvPr>
        </p:nvGraphicFramePr>
        <p:xfrm>
          <a:off x="838200" y="1287138"/>
          <a:ext cx="6629400" cy="4885067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512617"/>
                <a:gridCol w="1925783"/>
                <a:gridCol w="1371600"/>
                <a:gridCol w="2819400"/>
              </a:tblGrid>
              <a:tr h="837299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18" marR="16218" marT="0" marB="0" anchor="ctr">
                    <a:solidFill>
                      <a:srgbClr val="29B9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الجامعة</a:t>
                      </a:r>
                      <a:endParaRPr lang="en-US" sz="16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18" marR="16218" marT="0" marB="0" anchor="ctr">
                    <a:solidFill>
                      <a:srgbClr val="29B9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1600" b="1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عدد الكليات</a:t>
                      </a:r>
                      <a:endParaRPr lang="en-US" sz="16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18" marR="16218" marT="0" marB="0" anchor="ctr">
                    <a:solidFill>
                      <a:srgbClr val="29B9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أسماء الكليات </a:t>
                      </a:r>
                      <a:endParaRPr lang="en-US" sz="16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18" marR="16218" marT="0" marB="0" anchor="ctr">
                    <a:solidFill>
                      <a:srgbClr val="29B971"/>
                    </a:solidFill>
                  </a:tcPr>
                </a:tc>
              </a:tr>
              <a:tr h="33731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13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rgbClr val="29B9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بني سويف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1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آداب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37314">
                <a:tc rowSpan="3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rgbClr val="29B97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الفيوم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3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علوم 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373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حاسبات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373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زراعة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37314">
                <a:tc rowSpan="3"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15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rgbClr val="29B97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بنها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en-US" sz="16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هندسة </a:t>
                      </a:r>
                      <a:r>
                        <a:rPr lang="ar-EG" sz="1600" b="1" dirty="0" err="1">
                          <a:effectLst/>
                        </a:rPr>
                        <a:t>بشبرا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373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حاسبات ومعلومات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373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زراعة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37314">
                <a:tc rowSpan="3"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16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rgbClr val="29B97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كفر الشيخ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زراعة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373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طب بيطري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373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هندسة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37314">
                <a:tc rowSpan="2"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17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rgbClr val="29B97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سوهاج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علوم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373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آداب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301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429" y="130694"/>
            <a:ext cx="7571184" cy="1154430"/>
          </a:xfrm>
        </p:spPr>
        <p:txBody>
          <a:bodyPr>
            <a:normAutofit/>
          </a:bodyPr>
          <a:lstStyle/>
          <a:p>
            <a:pPr algn="r"/>
            <a:r>
              <a:rPr lang="ar-EG" sz="2800" dirty="0">
                <a:latin typeface="+mn-lt"/>
                <a:ea typeface="Calibri"/>
                <a:cs typeface="PT Bold Heading"/>
              </a:rPr>
              <a:t>بيان بالكليات التي يتم إنشاء </a:t>
            </a:r>
            <a:r>
              <a:rPr lang="ar-EG" sz="2800" dirty="0" smtClean="0">
                <a:latin typeface="+mn-lt"/>
                <a:ea typeface="Calibri"/>
                <a:cs typeface="PT Bold Heading"/>
              </a:rPr>
              <a:t>وحدات</a:t>
            </a:r>
            <a:r>
              <a:rPr lang="en-US" sz="2800" dirty="0" smtClean="0">
                <a:latin typeface="+mn-lt"/>
                <a:ea typeface="Calibri"/>
                <a:cs typeface="PT Bold Heading"/>
              </a:rPr>
              <a:t/>
            </a:r>
            <a:br>
              <a:rPr lang="en-US" sz="2800" dirty="0" smtClean="0">
                <a:latin typeface="+mn-lt"/>
                <a:ea typeface="Calibri"/>
                <a:cs typeface="PT Bold Heading"/>
              </a:rPr>
            </a:br>
            <a:r>
              <a:rPr lang="ar-EG" sz="2800" dirty="0" smtClean="0">
                <a:latin typeface="+mn-lt"/>
                <a:ea typeface="Calibri"/>
                <a:cs typeface="PT Bold Heading"/>
              </a:rPr>
              <a:t> </a:t>
            </a:r>
            <a:r>
              <a:rPr lang="ar-EG" sz="2800" dirty="0">
                <a:latin typeface="+mn-lt"/>
                <a:ea typeface="Calibri"/>
                <a:cs typeface="PT Bold Heading"/>
              </a:rPr>
              <a:t>خدمات إلكترونية بها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531655"/>
              </p:ext>
            </p:extLst>
          </p:nvPr>
        </p:nvGraphicFramePr>
        <p:xfrm>
          <a:off x="762000" y="1285124"/>
          <a:ext cx="6629400" cy="4734681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512617"/>
                <a:gridCol w="1913493"/>
                <a:gridCol w="1383890"/>
                <a:gridCol w="2819400"/>
              </a:tblGrid>
              <a:tr h="953433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18" marR="16218" marT="0" marB="0" anchor="ctr">
                    <a:solidFill>
                      <a:srgbClr val="29B9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الجامعة</a:t>
                      </a:r>
                      <a:endParaRPr lang="en-US" sz="16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18" marR="16218" marT="0" marB="0" anchor="ctr">
                    <a:solidFill>
                      <a:srgbClr val="29B9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1600" b="1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عدد الكليات</a:t>
                      </a:r>
                      <a:endParaRPr lang="en-US" sz="16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18" marR="16218" marT="0" marB="0" anchor="ctr">
                    <a:solidFill>
                      <a:srgbClr val="29B9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أسماء الكليات </a:t>
                      </a:r>
                      <a:endParaRPr lang="en-US" sz="16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18" marR="16218" marT="0" marB="0" anchor="ctr">
                    <a:solidFill>
                      <a:srgbClr val="29B971"/>
                    </a:solidFill>
                  </a:tcPr>
                </a:tc>
              </a:tr>
              <a:tr h="315104">
                <a:tc rowSpan="2"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18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rgbClr val="29B97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بور سعيد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هندسة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151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علوم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15104">
                <a:tc rowSpan="2"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19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rgbClr val="29B97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دمنهور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en-US" sz="1600" b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زراعة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151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طب بيطري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15104">
                <a:tc>
                  <a:txBody>
                    <a:bodyPr/>
                    <a:lstStyle/>
                    <a:p>
                      <a:pPr marL="914400" marR="0" indent="-91440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20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rgbClr val="29B971"/>
                    </a:solidFill>
                  </a:tcPr>
                </a:tc>
                <a:tc>
                  <a:txBody>
                    <a:bodyPr/>
                    <a:lstStyle/>
                    <a:p>
                      <a:pPr marL="914400" marR="0" indent="-91440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أسوان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0" marR="0" indent="-91440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علوم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15104">
                <a:tc rowSpan="2"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</a:rPr>
                        <a:t>21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rgbClr val="29B97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دمياط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en-US" sz="1600" b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تربية نوعية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151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فنون تطبيقية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15104"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rgbClr val="29B97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المنوفية - فرع السادات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en-US" sz="1600" b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>
                          <a:effectLst/>
                        </a:rPr>
                        <a:t>طب بيطري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151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سياحة وفنادق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15104">
                <a:tc rowSpan="2"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23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rgbClr val="29B97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السويس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هندسة بترول وتعدين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151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علوم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15104">
                <a:tc gridSpan="2"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 </a:t>
                      </a:r>
                      <a:r>
                        <a:rPr lang="ar-EG" sz="1600" b="1" dirty="0" smtClean="0">
                          <a:effectLst/>
                        </a:rPr>
                        <a:t>إجـمـالــــي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rgbClr val="29B97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62</a:t>
                      </a:r>
                      <a:endParaRPr lang="ar-EG" sz="1600" b="1" dirty="0">
                        <a:effectLst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 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420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1143000"/>
          </a:xfrm>
        </p:spPr>
        <p:txBody>
          <a:bodyPr>
            <a:normAutofit/>
          </a:bodyPr>
          <a:lstStyle/>
          <a:p>
            <a:pPr algn="r"/>
            <a:r>
              <a:rPr lang="ar-EG" sz="2800" dirty="0">
                <a:latin typeface="+mn-lt"/>
                <a:ea typeface="Calibri"/>
                <a:cs typeface="PT Bold Heading"/>
              </a:rPr>
              <a:t>الشكل العام لوحدة الخدمات الالكترونية بالكلية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1445176" y="1265065"/>
            <a:ext cx="6048672" cy="4830645"/>
            <a:chOff x="1475656" y="1265065"/>
            <a:chExt cx="6048672" cy="4830645"/>
          </a:xfrm>
        </p:grpSpPr>
        <p:grpSp>
          <p:nvGrpSpPr>
            <p:cNvPr id="21" name="Group 20"/>
            <p:cNvGrpSpPr/>
            <p:nvPr/>
          </p:nvGrpSpPr>
          <p:grpSpPr>
            <a:xfrm>
              <a:off x="2627784" y="1265065"/>
              <a:ext cx="3888432" cy="1371847"/>
              <a:chOff x="2627784" y="1265065"/>
              <a:chExt cx="3888432" cy="1371847"/>
            </a:xfrm>
          </p:grpSpPr>
          <p:pic>
            <p:nvPicPr>
              <p:cNvPr id="3" name="Picture 2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21460" b="25758"/>
              <a:stretch/>
            </p:blipFill>
            <p:spPr>
              <a:xfrm>
                <a:off x="3570164" y="1265065"/>
                <a:ext cx="1996093" cy="956679"/>
              </a:xfrm>
              <a:prstGeom prst="rect">
                <a:avLst/>
              </a:prstGeom>
            </p:spPr>
          </p:pic>
          <p:cxnSp>
            <p:nvCxnSpPr>
              <p:cNvPr id="6" name="Straight Arrow Connector 5"/>
              <p:cNvCxnSpPr/>
              <p:nvPr/>
            </p:nvCxnSpPr>
            <p:spPr>
              <a:xfrm>
                <a:off x="5350233" y="2033138"/>
                <a:ext cx="1165983" cy="603774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/>
              <p:nvPr/>
            </p:nvCxnSpPr>
            <p:spPr>
              <a:xfrm flipH="1">
                <a:off x="2627784" y="1919857"/>
                <a:ext cx="1165983" cy="603774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/>
              <p:nvPr/>
            </p:nvCxnSpPr>
            <p:spPr>
              <a:xfrm>
                <a:off x="4568210" y="2173787"/>
                <a:ext cx="0" cy="463125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Box 13"/>
              <p:cNvSpPr txBox="1"/>
              <p:nvPr/>
            </p:nvSpPr>
            <p:spPr>
              <a:xfrm rot="19786239">
                <a:off x="2865843" y="1848518"/>
                <a:ext cx="65594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Fund</a:t>
                </a:r>
                <a:endParaRPr lang="en-US" b="1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 rot="1813761" flipH="1">
                <a:off x="5628486" y="1983552"/>
                <a:ext cx="65594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Fund</a:t>
                </a:r>
                <a:endParaRPr lang="en-US" b="1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960349" y="2195572"/>
                <a:ext cx="65594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Fund</a:t>
                </a:r>
                <a:endParaRPr lang="en-US" b="1" dirty="0"/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1475656" y="2636912"/>
              <a:ext cx="6048672" cy="3458798"/>
              <a:chOff x="1475656" y="2636912"/>
              <a:chExt cx="6048672" cy="3458798"/>
            </a:xfrm>
          </p:grpSpPr>
          <p:pic>
            <p:nvPicPr>
              <p:cNvPr id="1027" name="Picture 3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75656" y="2636912"/>
                <a:ext cx="6048672" cy="345879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15" name="Group 2"/>
              <p:cNvGrpSpPr>
                <a:grpSpLocks/>
              </p:cNvGrpSpPr>
              <p:nvPr/>
            </p:nvGrpSpPr>
            <p:grpSpPr bwMode="auto">
              <a:xfrm>
                <a:off x="3183065" y="3788930"/>
                <a:ext cx="2589950" cy="1944370"/>
                <a:chOff x="4275" y="6500"/>
                <a:chExt cx="3780" cy="3062"/>
              </a:xfrm>
            </p:grpSpPr>
            <p:cxnSp>
              <p:nvCxnSpPr>
                <p:cNvPr id="16" name="AutoShape 3"/>
                <p:cNvCxnSpPr>
                  <a:cxnSpLocks noChangeShapeType="1"/>
                </p:cNvCxnSpPr>
                <p:nvPr/>
              </p:nvCxnSpPr>
              <p:spPr bwMode="auto">
                <a:xfrm>
                  <a:off x="4290" y="6500"/>
                  <a:ext cx="825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028" name="AutoShape 4"/>
                <p:cNvCxnSpPr>
                  <a:cxnSpLocks noChangeShapeType="1"/>
                </p:cNvCxnSpPr>
                <p:nvPr/>
              </p:nvCxnSpPr>
              <p:spPr bwMode="auto">
                <a:xfrm>
                  <a:off x="4290" y="7210"/>
                  <a:ext cx="825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029" name="AutoShape 5"/>
                <p:cNvCxnSpPr>
                  <a:cxnSpLocks noChangeShapeType="1"/>
                </p:cNvCxnSpPr>
                <p:nvPr/>
              </p:nvCxnSpPr>
              <p:spPr bwMode="auto">
                <a:xfrm>
                  <a:off x="4290" y="7750"/>
                  <a:ext cx="825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030" name="AutoShape 6"/>
                <p:cNvCxnSpPr>
                  <a:cxnSpLocks noChangeShapeType="1"/>
                </p:cNvCxnSpPr>
                <p:nvPr/>
              </p:nvCxnSpPr>
              <p:spPr bwMode="auto">
                <a:xfrm>
                  <a:off x="4305" y="8305"/>
                  <a:ext cx="825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031" name="AutoShape 7"/>
                <p:cNvCxnSpPr>
                  <a:cxnSpLocks noChangeShapeType="1"/>
                </p:cNvCxnSpPr>
                <p:nvPr/>
              </p:nvCxnSpPr>
              <p:spPr bwMode="auto">
                <a:xfrm>
                  <a:off x="4290" y="8995"/>
                  <a:ext cx="825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032" name="AutoShape 8"/>
                <p:cNvCxnSpPr>
                  <a:cxnSpLocks noChangeShapeType="1"/>
                </p:cNvCxnSpPr>
                <p:nvPr/>
              </p:nvCxnSpPr>
              <p:spPr bwMode="auto">
                <a:xfrm>
                  <a:off x="4275" y="9562"/>
                  <a:ext cx="825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033" name="AutoShape 9"/>
                <p:cNvCxnSpPr>
                  <a:cxnSpLocks noChangeShapeType="1"/>
                </p:cNvCxnSpPr>
                <p:nvPr/>
              </p:nvCxnSpPr>
              <p:spPr bwMode="auto">
                <a:xfrm>
                  <a:off x="7245" y="6500"/>
                  <a:ext cx="810" cy="63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034" name="AutoShape 10"/>
                <p:cNvCxnSpPr>
                  <a:cxnSpLocks noChangeShapeType="1"/>
                </p:cNvCxnSpPr>
                <p:nvPr/>
              </p:nvCxnSpPr>
              <p:spPr bwMode="auto">
                <a:xfrm>
                  <a:off x="7245" y="7135"/>
                  <a:ext cx="810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035" name="AutoShape 11"/>
                <p:cNvCxnSpPr>
                  <a:cxnSpLocks noChangeShapeType="1"/>
                </p:cNvCxnSpPr>
                <p:nvPr/>
              </p:nvCxnSpPr>
              <p:spPr bwMode="auto">
                <a:xfrm flipV="1">
                  <a:off x="7245" y="7135"/>
                  <a:ext cx="810" cy="61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036" name="AutoShape 12"/>
                <p:cNvCxnSpPr>
                  <a:cxnSpLocks noChangeShapeType="1"/>
                </p:cNvCxnSpPr>
                <p:nvPr/>
              </p:nvCxnSpPr>
              <p:spPr bwMode="auto">
                <a:xfrm flipV="1">
                  <a:off x="7245" y="7135"/>
                  <a:ext cx="810" cy="117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037" name="AutoShape 13"/>
                <p:cNvCxnSpPr>
                  <a:cxnSpLocks noChangeShapeType="1"/>
                </p:cNvCxnSpPr>
                <p:nvPr/>
              </p:nvCxnSpPr>
              <p:spPr bwMode="auto">
                <a:xfrm flipV="1">
                  <a:off x="7245" y="7135"/>
                  <a:ext cx="810" cy="174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038" name="AutoShape 14"/>
                <p:cNvCxnSpPr>
                  <a:cxnSpLocks noChangeShapeType="1"/>
                </p:cNvCxnSpPr>
                <p:nvPr/>
              </p:nvCxnSpPr>
              <p:spPr bwMode="auto">
                <a:xfrm flipV="1">
                  <a:off x="7245" y="7135"/>
                  <a:ext cx="810" cy="229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</p:grpSp>
      </p:grpSp>
    </p:spTree>
    <p:extLst>
      <p:ext uri="{BB962C8B-B14F-4D97-AF65-F5344CB8AC3E}">
        <p14:creationId xmlns:p14="http://schemas.microsoft.com/office/powerpoint/2010/main" val="204050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1143000"/>
          </a:xfrm>
        </p:spPr>
        <p:txBody>
          <a:bodyPr>
            <a:normAutofit/>
          </a:bodyPr>
          <a:lstStyle/>
          <a:p>
            <a:pPr algn="r"/>
            <a:r>
              <a:rPr lang="ar-EG" sz="2800" dirty="0">
                <a:latin typeface="+mn-lt"/>
                <a:ea typeface="Calibri"/>
                <a:cs typeface="PT Bold Heading"/>
              </a:rPr>
              <a:t>الشكل العام لوحدة الخدمات الالكترونية بالكلية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96200" cy="4525963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endParaRPr lang="ar-EG" sz="2800" dirty="0">
              <a:ea typeface="Calibri"/>
              <a:cs typeface="PT Bold Heading"/>
            </a:endParaRPr>
          </a:p>
          <a:p>
            <a:pPr algn="just">
              <a:spcBef>
                <a:spcPts val="0"/>
              </a:spcBef>
            </a:pPr>
            <a:r>
              <a:rPr lang="en-US" sz="2800" dirty="0" smtClean="0"/>
              <a:t>   </a:t>
            </a:r>
            <a:r>
              <a:rPr lang="ar-SA" sz="2800" dirty="0" smtClean="0"/>
              <a:t>يدير </a:t>
            </a:r>
            <a:r>
              <a:rPr lang="ar-SA" sz="2800" dirty="0"/>
              <a:t>الوحدة عضو هيئة تدريس بالكلية باختيار عميد الكلية</a:t>
            </a:r>
            <a:r>
              <a:rPr lang="ar-SA" sz="2800" dirty="0" smtClean="0"/>
              <a:t>.</a:t>
            </a:r>
            <a:endParaRPr lang="ar-EG" sz="2800" dirty="0" smtClean="0"/>
          </a:p>
          <a:p>
            <a:pPr algn="just">
              <a:spcBef>
                <a:spcPts val="0"/>
              </a:spcBef>
            </a:pPr>
            <a:endParaRPr lang="ar-SA" sz="2800" dirty="0"/>
          </a:p>
          <a:p>
            <a:pPr algn="just">
              <a:spcBef>
                <a:spcPts val="0"/>
              </a:spcBef>
            </a:pPr>
            <a:r>
              <a:rPr lang="en-US" sz="2800" dirty="0" smtClean="0"/>
              <a:t>  </a:t>
            </a:r>
            <a:r>
              <a:rPr lang="ar-SA" sz="2800" dirty="0" smtClean="0"/>
              <a:t>يتم </a:t>
            </a:r>
            <a:r>
              <a:rPr lang="ar-SA" sz="2800" dirty="0"/>
              <a:t>تخصيص مكان بمعرفة إدارة الكلية ويتم وضع لوحة بعنوان "وحدة الخدمات الالكترونية" – ولوحة بقائمة الخدمات التي يمكن أن تقدمها الوحدة للطالب ولعضو هيئة التدريس وللموظف.</a:t>
            </a:r>
          </a:p>
          <a:p>
            <a:pPr algn="just">
              <a:spcBef>
                <a:spcPts val="0"/>
              </a:spcBef>
            </a:pPr>
            <a:endParaRPr lang="ar-SA" sz="2800" dirty="0"/>
          </a:p>
          <a:p>
            <a:pPr algn="just">
              <a:spcBef>
                <a:spcPts val="0"/>
              </a:spcBef>
            </a:pPr>
            <a:endParaRPr lang="ar-SA" sz="2800" dirty="0"/>
          </a:p>
          <a:p>
            <a:pPr algn="just">
              <a:spcBef>
                <a:spcPts val="0"/>
              </a:spcBef>
            </a:pPr>
            <a:endParaRPr lang="ar-SA" sz="2800" dirty="0"/>
          </a:p>
          <a:p>
            <a:pPr algn="just">
              <a:spcBef>
                <a:spcPts val="0"/>
              </a:spcBef>
            </a:pPr>
            <a:endParaRPr lang="ar-SA" sz="2800" dirty="0"/>
          </a:p>
        </p:txBody>
      </p:sp>
    </p:spTree>
    <p:extLst>
      <p:ext uri="{BB962C8B-B14F-4D97-AF65-F5344CB8AC3E}">
        <p14:creationId xmlns:p14="http://schemas.microsoft.com/office/powerpoint/2010/main" val="303436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1143000"/>
          </a:xfrm>
        </p:spPr>
        <p:txBody>
          <a:bodyPr>
            <a:normAutofit/>
          </a:bodyPr>
          <a:lstStyle/>
          <a:p>
            <a:pPr algn="r"/>
            <a:r>
              <a:rPr lang="ar-EG" sz="2800" dirty="0">
                <a:latin typeface="+mn-lt"/>
                <a:ea typeface="Calibri"/>
                <a:cs typeface="PT Bold Heading"/>
              </a:rPr>
              <a:t>الشكل العام لوحدة الخدمات الالكترونية بالكلية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7833765"/>
              </p:ext>
            </p:extLst>
          </p:nvPr>
        </p:nvGraphicFramePr>
        <p:xfrm>
          <a:off x="457199" y="1108364"/>
          <a:ext cx="8257309" cy="4560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415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1143000"/>
          </a:xfrm>
        </p:spPr>
        <p:txBody>
          <a:bodyPr>
            <a:normAutofit/>
          </a:bodyPr>
          <a:lstStyle/>
          <a:p>
            <a:pPr algn="r"/>
            <a:r>
              <a:rPr lang="ar-EG" sz="2800" dirty="0">
                <a:latin typeface="+mn-lt"/>
                <a:ea typeface="Calibri"/>
                <a:cs typeface="PT Bold Heading"/>
              </a:rPr>
              <a:t>الشكل العام لوحدة الخدمات الالكترونية بالكلية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0" y="3352800"/>
            <a:ext cx="7650286" cy="3505200"/>
            <a:chOff x="7089390" y="1535005"/>
            <a:chExt cx="1139204" cy="723395"/>
          </a:xfrm>
        </p:grpSpPr>
        <p:sp>
          <p:nvSpPr>
            <p:cNvPr id="7" name="Rounded Rectangle 6"/>
            <p:cNvSpPr/>
            <p:nvPr/>
          </p:nvSpPr>
          <p:spPr>
            <a:xfrm>
              <a:off x="7089390" y="1535005"/>
              <a:ext cx="1139204" cy="723395"/>
            </a:xfrm>
            <a:prstGeom prst="roundRect">
              <a:avLst>
                <a:gd name="adj" fmla="val 10000"/>
              </a:avLst>
            </a:prstGeom>
            <a:ln>
              <a:solidFill>
                <a:srgbClr val="29B971"/>
              </a:solidFill>
            </a:ln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Rounded Rectangle 5"/>
            <p:cNvSpPr/>
            <p:nvPr/>
          </p:nvSpPr>
          <p:spPr>
            <a:xfrm>
              <a:off x="7110578" y="1556193"/>
              <a:ext cx="1096828" cy="681019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342900" lvl="0" indent="-342900" algn="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ar-EG" b="1" dirty="0"/>
                <a:t>متابعة عمل الشبكة الداخلية بالكلية ‏</a:t>
              </a:r>
            </a:p>
            <a:p>
              <a:pPr marL="342900" lvl="0" indent="-342900" algn="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ar-EG" b="1" dirty="0"/>
                <a:t>عمل حصر للوضع الحالي لشبكة الكلية والمتطلبات الحالية ‏والمستقبلية. ‏</a:t>
              </a:r>
            </a:p>
            <a:p>
              <a:pPr marL="342900" lvl="0" indent="-342900" algn="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ar-EG" b="1" dirty="0"/>
                <a:t>إعداد التقارير الدورية عن الأعطال وكفاءة الشبكة ومعدل ‏الاستخدام. ‏</a:t>
              </a:r>
            </a:p>
            <a:p>
              <a:pPr marL="342900" lvl="0" indent="-342900" algn="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ar-EG" b="1" dirty="0"/>
                <a:t>التأكد من تحميل وعمل البرامج الأصلية ومضادات الفيروسات. ‏</a:t>
              </a:r>
            </a:p>
            <a:p>
              <a:pPr marL="342900" lvl="0" indent="-342900" algn="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ar-EG" b="1" dirty="0"/>
                <a:t>التنسيق والتعاون مع إدارة شبكة الجامعة بما يحقق الأهداف ‏والسياسات المطلوبة. ‏</a:t>
              </a:r>
            </a:p>
            <a:p>
              <a:pPr marL="342900" lvl="0" indent="-342900" algn="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ar-EG" b="1" dirty="0"/>
                <a:t>القيام بعمل التوسعات المطلوبة لشبكة الكلية السلكية ‏واللاسلكية بالتنسيق مع شبكة الجامعة. ‏</a:t>
              </a:r>
            </a:p>
            <a:p>
              <a:pPr marL="342900" lvl="0" indent="-342900" algn="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ar-EG" b="1" dirty="0"/>
                <a:t>تفعيل أجهزة الفيديو </a:t>
              </a:r>
              <a:r>
                <a:rPr lang="ar-EG" b="1" dirty="0" smtClean="0"/>
                <a:t>كون فرنس </a:t>
              </a:r>
              <a:r>
                <a:rPr lang="ar-EG" b="1" dirty="0"/>
                <a:t>بالكلية. ‏</a:t>
              </a:r>
            </a:p>
            <a:p>
              <a:pPr marL="342900" lvl="0" indent="-342900" algn="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ar-EG" b="1" dirty="0"/>
                <a:t>الأشراف على الصيانة الدورية لأجهزة الحاسب وملحقاتها. ‏</a:t>
              </a:r>
            </a:p>
            <a:p>
              <a:pPr marL="342900" lvl="0" indent="-342900" algn="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ar-EG" b="1" dirty="0"/>
                <a:t>التعاون في تنفيذ باقي أنشطة الوحدة بناء على توجيهات مدير ‏الوحدة.‏</a:t>
              </a:r>
            </a:p>
            <a:p>
              <a:pPr marL="342900" lvl="0" indent="-342900" algn="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endParaRPr lang="ar-EG" b="1" dirty="0" smtClean="0"/>
            </a:p>
          </p:txBody>
        </p:sp>
      </p:grpSp>
      <p:sp>
        <p:nvSpPr>
          <p:cNvPr id="3" name="Bent-Up Arrow 2"/>
          <p:cNvSpPr/>
          <p:nvPr/>
        </p:nvSpPr>
        <p:spPr>
          <a:xfrm rot="5400000" flipV="1">
            <a:off x="7398568" y="3303240"/>
            <a:ext cx="1475656" cy="1080120"/>
          </a:xfrm>
          <a:prstGeom prst="bentUpArrow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29B971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graphicFrame>
        <p:nvGraphicFramePr>
          <p:cNvPr id="13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599695"/>
              </p:ext>
            </p:extLst>
          </p:nvPr>
        </p:nvGraphicFramePr>
        <p:xfrm>
          <a:off x="457199" y="1002001"/>
          <a:ext cx="8257309" cy="4560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692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189726"/>
              </p:ext>
            </p:extLst>
          </p:nvPr>
        </p:nvGraphicFramePr>
        <p:xfrm>
          <a:off x="457199" y="1002001"/>
          <a:ext cx="8257309" cy="4560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1143000"/>
          </a:xfrm>
        </p:spPr>
        <p:txBody>
          <a:bodyPr>
            <a:normAutofit/>
          </a:bodyPr>
          <a:lstStyle/>
          <a:p>
            <a:pPr algn="r"/>
            <a:r>
              <a:rPr lang="ar-EG" sz="2800" dirty="0">
                <a:latin typeface="+mn-lt"/>
                <a:ea typeface="Calibri"/>
                <a:cs typeface="PT Bold Heading"/>
              </a:rPr>
              <a:t>الشكل العام لوحدة الخدمات الالكترونية بالكلية</a:t>
            </a:r>
          </a:p>
        </p:txBody>
      </p:sp>
      <p:sp>
        <p:nvSpPr>
          <p:cNvPr id="9" name="Down Arrow 8"/>
          <p:cNvSpPr/>
          <p:nvPr/>
        </p:nvSpPr>
        <p:spPr>
          <a:xfrm>
            <a:off x="6193160" y="3297560"/>
            <a:ext cx="360040" cy="512440"/>
          </a:xfrm>
          <a:prstGeom prst="downArrow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grpSp>
        <p:nvGrpSpPr>
          <p:cNvPr id="10" name="Group 9"/>
          <p:cNvGrpSpPr/>
          <p:nvPr/>
        </p:nvGrpSpPr>
        <p:grpSpPr>
          <a:xfrm>
            <a:off x="47086" y="3847096"/>
            <a:ext cx="7650286" cy="1872208"/>
            <a:chOff x="7089390" y="1535005"/>
            <a:chExt cx="1139204" cy="723395"/>
          </a:xfrm>
        </p:grpSpPr>
        <p:sp>
          <p:nvSpPr>
            <p:cNvPr id="11" name="Rounded Rectangle 10"/>
            <p:cNvSpPr/>
            <p:nvPr/>
          </p:nvSpPr>
          <p:spPr>
            <a:xfrm>
              <a:off x="7089390" y="1535005"/>
              <a:ext cx="1139204" cy="723395"/>
            </a:xfrm>
            <a:prstGeom prst="roundRect">
              <a:avLst>
                <a:gd name="adj" fmla="val 10000"/>
              </a:avLst>
            </a:prstGeom>
            <a:ln>
              <a:solidFill>
                <a:srgbClr val="29B971"/>
              </a:solidFill>
            </a:ln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Rounded Rectangle 5"/>
            <p:cNvSpPr/>
            <p:nvPr/>
          </p:nvSpPr>
          <p:spPr>
            <a:xfrm>
              <a:off x="7110578" y="1556193"/>
              <a:ext cx="1096828" cy="681019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342900" lvl="0" indent="-342900" algn="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ar-EG" b="1" dirty="0"/>
                <a:t>إنشاء وتطوير الشبكات الداخلية بالكلية وصيانة أعطال ‏الكابلات. ‏</a:t>
              </a:r>
            </a:p>
            <a:p>
              <a:pPr marL="342900" lvl="0" indent="-342900" algn="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ar-EG" b="1" dirty="0"/>
                <a:t>تحميل البرامج الأصلية ونسخ مضادات الفيروسات. ‏</a:t>
              </a:r>
            </a:p>
            <a:p>
              <a:pPr marL="342900" lvl="0" indent="-342900" algn="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ar-EG" b="1" dirty="0"/>
                <a:t>صيانة أجهزة الحاسب وملحقاتها. ‏</a:t>
              </a:r>
            </a:p>
            <a:p>
              <a:pPr marL="342900" lvl="0" indent="-342900" algn="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ar-EG" b="1" dirty="0"/>
                <a:t>التعاون في تنفيذ باقي أنشطة الوحدة بناء على توجيهات مدير ‏الوحدة.</a:t>
              </a:r>
              <a:r>
                <a:rPr lang="ar-EG" b="1" dirty="0" smtClean="0"/>
                <a:t>‏</a:t>
              </a:r>
              <a:endParaRPr lang="ar-EG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63130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0718639"/>
              </p:ext>
            </p:extLst>
          </p:nvPr>
        </p:nvGraphicFramePr>
        <p:xfrm>
          <a:off x="457199" y="1002001"/>
          <a:ext cx="8257309" cy="4560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1143000"/>
          </a:xfrm>
        </p:spPr>
        <p:txBody>
          <a:bodyPr>
            <a:normAutofit/>
          </a:bodyPr>
          <a:lstStyle/>
          <a:p>
            <a:pPr algn="r"/>
            <a:r>
              <a:rPr lang="ar-EG" sz="2800" dirty="0">
                <a:latin typeface="+mn-lt"/>
                <a:ea typeface="Calibri"/>
                <a:cs typeface="PT Bold Heading"/>
              </a:rPr>
              <a:t>الشكل العام لوحدة الخدمات الالكترونية بالكلية</a:t>
            </a:r>
          </a:p>
        </p:txBody>
      </p:sp>
      <p:sp>
        <p:nvSpPr>
          <p:cNvPr id="9" name="Down Arrow 8"/>
          <p:cNvSpPr/>
          <p:nvPr/>
        </p:nvSpPr>
        <p:spPr>
          <a:xfrm>
            <a:off x="4419600" y="3297560"/>
            <a:ext cx="360040" cy="512440"/>
          </a:xfrm>
          <a:prstGeom prst="downArrow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29B971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grpSp>
        <p:nvGrpSpPr>
          <p:cNvPr id="10" name="Group 9"/>
          <p:cNvGrpSpPr/>
          <p:nvPr/>
        </p:nvGrpSpPr>
        <p:grpSpPr>
          <a:xfrm>
            <a:off x="47086" y="3847096"/>
            <a:ext cx="8258714" cy="2934704"/>
            <a:chOff x="7089390" y="1535005"/>
            <a:chExt cx="1139204" cy="723395"/>
          </a:xfrm>
        </p:grpSpPr>
        <p:sp>
          <p:nvSpPr>
            <p:cNvPr id="11" name="Rounded Rectangle 10"/>
            <p:cNvSpPr/>
            <p:nvPr/>
          </p:nvSpPr>
          <p:spPr>
            <a:xfrm>
              <a:off x="7089390" y="1535005"/>
              <a:ext cx="1139204" cy="723395"/>
            </a:xfrm>
            <a:prstGeom prst="roundRect">
              <a:avLst>
                <a:gd name="adj" fmla="val 10000"/>
              </a:avLst>
            </a:prstGeom>
            <a:ln>
              <a:solidFill>
                <a:srgbClr val="29B971"/>
              </a:solidFill>
            </a:ln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Rounded Rectangle 5"/>
            <p:cNvSpPr/>
            <p:nvPr/>
          </p:nvSpPr>
          <p:spPr>
            <a:xfrm>
              <a:off x="7110578" y="1556193"/>
              <a:ext cx="1096828" cy="681019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342900" lvl="0" indent="-342900" algn="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ar-EG" b="1" dirty="0"/>
                <a:t>جمع ونشر أخبار الكلية. ‏</a:t>
              </a:r>
            </a:p>
            <a:p>
              <a:pPr marL="342900" lvl="0" indent="-342900" algn="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ar-EG" b="1" dirty="0"/>
                <a:t>تحديث بيانات الكلية على البوابة الإلكترونية. ‏</a:t>
              </a:r>
            </a:p>
            <a:p>
              <a:pPr marL="342900" lvl="0" indent="-342900" algn="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ar-EG" b="1" dirty="0"/>
                <a:t>نشر الجداول الدراسية لمختلف البرامج الدراسية بالكلية. ‏</a:t>
              </a:r>
            </a:p>
            <a:p>
              <a:pPr marL="342900" lvl="0" indent="-342900" algn="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ar-EG" b="1" dirty="0"/>
                <a:t>متابعة نشاط نشر الإخبار للمستخدمين على مستوي الكلية – ‏الأقسام – اتحاد الطلاب – مشاريع ‏الأبحاث ومختلف جهات ‏الكلية. ‏</a:t>
              </a:r>
            </a:p>
            <a:p>
              <a:pPr marL="342900" lvl="0" indent="-342900" algn="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ar-EG" b="1" dirty="0"/>
                <a:t>التنسيق بين إدارات الجودة لتنشر واستكمال بيانات المناهج ‏الدراسية على البوابة. ‏</a:t>
              </a:r>
            </a:p>
            <a:p>
              <a:pPr marL="342900" lvl="0" indent="-342900" algn="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ar-EG" b="1" dirty="0"/>
                <a:t>حلقة وصل بين مشروع وحدة الخدمات الإلكترونية بالكلية ‏ومشروع البوابة الإلكترونية بالجامعة. ‏</a:t>
              </a:r>
            </a:p>
            <a:p>
              <a:pPr marL="342900" lvl="0" indent="-342900" algn="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ar-EG" b="1" dirty="0"/>
                <a:t>التعاون في تنفيذ باقي أنشطة الوحدة بناء على توجيهات مدير ‏الوحدة. ‏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5898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446718"/>
              </p:ext>
            </p:extLst>
          </p:nvPr>
        </p:nvGraphicFramePr>
        <p:xfrm>
          <a:off x="457199" y="1002001"/>
          <a:ext cx="8257309" cy="4560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1143000"/>
          </a:xfrm>
        </p:spPr>
        <p:txBody>
          <a:bodyPr>
            <a:normAutofit/>
          </a:bodyPr>
          <a:lstStyle/>
          <a:p>
            <a:pPr algn="r"/>
            <a:r>
              <a:rPr lang="ar-EG" sz="2800" dirty="0">
                <a:latin typeface="+mn-lt"/>
                <a:ea typeface="Calibri"/>
                <a:cs typeface="PT Bold Heading"/>
              </a:rPr>
              <a:t>الشكل العام لوحدة الخدمات الالكترونية بالكلية</a:t>
            </a:r>
          </a:p>
        </p:txBody>
      </p:sp>
      <p:sp>
        <p:nvSpPr>
          <p:cNvPr id="9" name="Down Arrow 8"/>
          <p:cNvSpPr/>
          <p:nvPr/>
        </p:nvSpPr>
        <p:spPr>
          <a:xfrm>
            <a:off x="2895600" y="3246670"/>
            <a:ext cx="334888" cy="442651"/>
          </a:xfrm>
          <a:prstGeom prst="downArrow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grpSp>
        <p:nvGrpSpPr>
          <p:cNvPr id="10" name="Group 9"/>
          <p:cNvGrpSpPr/>
          <p:nvPr/>
        </p:nvGrpSpPr>
        <p:grpSpPr>
          <a:xfrm>
            <a:off x="47086" y="3689322"/>
            <a:ext cx="7650286" cy="2940078"/>
            <a:chOff x="7089390" y="1535005"/>
            <a:chExt cx="1139204" cy="723395"/>
          </a:xfrm>
        </p:grpSpPr>
        <p:sp>
          <p:nvSpPr>
            <p:cNvPr id="11" name="Rounded Rectangle 10"/>
            <p:cNvSpPr/>
            <p:nvPr/>
          </p:nvSpPr>
          <p:spPr>
            <a:xfrm>
              <a:off x="7089390" y="1535005"/>
              <a:ext cx="1139204" cy="723395"/>
            </a:xfrm>
            <a:prstGeom prst="roundRect">
              <a:avLst>
                <a:gd name="adj" fmla="val 10000"/>
              </a:avLst>
            </a:prstGeom>
            <a:ln>
              <a:solidFill>
                <a:srgbClr val="29B971"/>
              </a:solidFill>
            </a:ln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Rounded Rectangle 5"/>
            <p:cNvSpPr/>
            <p:nvPr/>
          </p:nvSpPr>
          <p:spPr>
            <a:xfrm>
              <a:off x="7110578" y="1556193"/>
              <a:ext cx="1096828" cy="681019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342900" lvl="0" indent="-342900" algn="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ar-EG" b="1" dirty="0"/>
                <a:t>تدريب الموظفين على أسلوب العمل في نظم ‏</a:t>
              </a:r>
              <a:r>
                <a:rPr lang="en-US" b="1" dirty="0"/>
                <a:t>MIS‏. ‏</a:t>
              </a:r>
            </a:p>
            <a:p>
              <a:pPr marL="342900" lvl="0" indent="-342900" algn="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ar-EG" b="1" dirty="0"/>
                <a:t>تدريب أعضاء هيئة التدريس على النظم المتعلقة بعملهم مثل ‏الكونترول ونظام الجودة. ‏</a:t>
              </a:r>
            </a:p>
            <a:p>
              <a:pPr marL="342900" lvl="0" indent="-342900" algn="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ar-EG" b="1" dirty="0"/>
                <a:t>تقديم الدعم الفني لمستخدمي نظم ‏</a:t>
              </a:r>
              <a:r>
                <a:rPr lang="en-US" b="1" dirty="0"/>
                <a:t>MIS‏ </a:t>
              </a:r>
              <a:r>
                <a:rPr lang="ar-EG" b="1" dirty="0"/>
                <a:t>بالكلية. ‏</a:t>
              </a:r>
            </a:p>
            <a:p>
              <a:pPr marL="342900" lvl="0" indent="-342900" algn="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ar-EG" b="1" dirty="0"/>
                <a:t>الإبلاغ عن مشاكل النظم ومتابعة حلها. ‏</a:t>
              </a:r>
            </a:p>
            <a:p>
              <a:pPr marL="342900" lvl="0" indent="-342900" algn="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ar-EG" b="1" dirty="0"/>
                <a:t>عمل تقارير دورية عن كفاءة العمل في النظم ومدى تطبيقها ‏في الكلية ومعوقات التطبيق ورفعها لمدير ‏الوحدة. ‏</a:t>
              </a:r>
            </a:p>
            <a:p>
              <a:pPr marL="342900" lvl="0" indent="-342900" algn="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ar-EG" b="1" dirty="0"/>
                <a:t>التنسيق مع مشروع نظم المعلومات الادارية المركزي ‏بالجامعة في جميع النواحي الفنية. ‏</a:t>
              </a:r>
            </a:p>
            <a:p>
              <a:pPr marL="342900" lvl="0" indent="-342900" algn="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ar-EG" b="1" dirty="0"/>
                <a:t>التعاون في تنفيذ باقي أنشطة الوحدة بناء على توجيهات مدير ‏الوحدة.‏</a:t>
              </a:r>
            </a:p>
            <a:p>
              <a:pPr marL="342900" lvl="0" indent="-342900" algn="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endParaRPr lang="ar-EG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420110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1143000"/>
          </a:xfrm>
        </p:spPr>
        <p:txBody>
          <a:bodyPr>
            <a:normAutofit/>
          </a:bodyPr>
          <a:lstStyle/>
          <a:p>
            <a:pPr algn="r"/>
            <a:r>
              <a:rPr lang="ar-EG" sz="2800" dirty="0">
                <a:latin typeface="+mn-lt"/>
                <a:ea typeface="Calibri"/>
                <a:cs typeface="PT Bold Heading"/>
              </a:rPr>
              <a:t>المحتويات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7239000" cy="4525963"/>
          </a:xfrm>
        </p:spPr>
        <p:txBody>
          <a:bodyPr>
            <a:noAutofit/>
          </a:bodyPr>
          <a:lstStyle/>
          <a:p>
            <a:pPr algn="r" rtl="1">
              <a:spcBef>
                <a:spcPts val="0"/>
              </a:spcBef>
              <a:buBlip>
                <a:blip r:embed="rId2"/>
              </a:buBlip>
            </a:pPr>
            <a:r>
              <a:rPr lang="ar-SA" sz="2800" dirty="0" smtClean="0">
                <a:ea typeface="Calibri"/>
                <a:cs typeface="PT Bold Heading"/>
              </a:rPr>
              <a:t>مقدمة </a:t>
            </a:r>
            <a:r>
              <a:rPr lang="ar-SA" sz="2800" dirty="0">
                <a:ea typeface="Calibri"/>
                <a:cs typeface="PT Bold Heading"/>
              </a:rPr>
              <a:t>عن </a:t>
            </a:r>
            <a:r>
              <a:rPr lang="ar-SA" sz="2800" dirty="0" smtClean="0">
                <a:ea typeface="Calibri"/>
                <a:cs typeface="PT Bold Heading"/>
              </a:rPr>
              <a:t>المشروع</a:t>
            </a:r>
            <a:r>
              <a:rPr lang="ar-EG" sz="2800" dirty="0" smtClean="0">
                <a:ea typeface="Calibri"/>
                <a:cs typeface="PT Bold Heading"/>
              </a:rPr>
              <a:t>.</a:t>
            </a:r>
          </a:p>
          <a:p>
            <a:pPr algn="r" rtl="1">
              <a:spcBef>
                <a:spcPts val="0"/>
              </a:spcBef>
              <a:buBlip>
                <a:blip r:embed="rId2"/>
              </a:buBlip>
            </a:pPr>
            <a:endParaRPr lang="ar-EG" sz="2800" dirty="0">
              <a:cs typeface="PT Bold Heading"/>
            </a:endParaRPr>
          </a:p>
          <a:p>
            <a:pPr algn="r" rtl="1">
              <a:spcBef>
                <a:spcPts val="0"/>
              </a:spcBef>
              <a:buBlip>
                <a:blip r:embed="rId2"/>
              </a:buBlip>
            </a:pPr>
            <a:r>
              <a:rPr lang="ar-EG" sz="2800" dirty="0">
                <a:ea typeface="Calibri"/>
                <a:cs typeface="PT Bold Heading"/>
              </a:rPr>
              <a:t> </a:t>
            </a:r>
            <a:r>
              <a:rPr lang="ar-SA" sz="2800" dirty="0" smtClean="0">
                <a:ea typeface="Calibri"/>
                <a:cs typeface="PT Bold Heading"/>
              </a:rPr>
              <a:t>أهداف </a:t>
            </a:r>
            <a:r>
              <a:rPr lang="ar-SA" sz="2800" dirty="0">
                <a:ea typeface="Calibri"/>
                <a:cs typeface="PT Bold Heading"/>
              </a:rPr>
              <a:t>المشروع</a:t>
            </a:r>
            <a:r>
              <a:rPr lang="ar-EG" sz="2800" dirty="0" smtClean="0">
                <a:ea typeface="Calibri"/>
                <a:cs typeface="PT Bold Heading"/>
              </a:rPr>
              <a:t>.</a:t>
            </a:r>
          </a:p>
          <a:p>
            <a:pPr algn="r" rtl="1">
              <a:spcBef>
                <a:spcPts val="0"/>
              </a:spcBef>
              <a:buBlip>
                <a:blip r:embed="rId2"/>
              </a:buBlip>
            </a:pPr>
            <a:endParaRPr lang="ar-EG" sz="2800" dirty="0">
              <a:ea typeface="Calibri"/>
              <a:cs typeface="PT Bold Heading"/>
            </a:endParaRPr>
          </a:p>
          <a:p>
            <a:pPr algn="r" rtl="1">
              <a:spcBef>
                <a:spcPts val="0"/>
              </a:spcBef>
              <a:buBlip>
                <a:blip r:embed="rId2"/>
              </a:buBlip>
            </a:pPr>
            <a:r>
              <a:rPr lang="ar-EG" sz="2800" dirty="0">
                <a:ea typeface="Calibri"/>
                <a:cs typeface="PT Bold Heading"/>
              </a:rPr>
              <a:t> </a:t>
            </a:r>
            <a:r>
              <a:rPr lang="ar-EG" sz="2800" dirty="0" smtClean="0">
                <a:ea typeface="Calibri"/>
                <a:cs typeface="PT Bold Heading"/>
              </a:rPr>
              <a:t>أنشطة </a:t>
            </a:r>
            <a:r>
              <a:rPr lang="ar-EG" sz="2800" dirty="0">
                <a:ea typeface="Calibri"/>
                <a:cs typeface="PT Bold Heading"/>
              </a:rPr>
              <a:t>وحدات الخدمات </a:t>
            </a:r>
            <a:r>
              <a:rPr lang="ar-EG" sz="2800" dirty="0" smtClean="0">
                <a:ea typeface="Calibri"/>
                <a:cs typeface="PT Bold Heading"/>
              </a:rPr>
              <a:t>الإلكترونية.</a:t>
            </a:r>
          </a:p>
          <a:p>
            <a:pPr algn="r" rtl="1">
              <a:spcBef>
                <a:spcPts val="0"/>
              </a:spcBef>
              <a:buBlip>
                <a:blip r:embed="rId2"/>
              </a:buBlip>
            </a:pPr>
            <a:endParaRPr lang="ar-EG" sz="2800" dirty="0">
              <a:ea typeface="Calibri"/>
              <a:cs typeface="PT Bold Heading"/>
            </a:endParaRPr>
          </a:p>
          <a:p>
            <a:pPr algn="r" rtl="1">
              <a:spcBef>
                <a:spcPts val="0"/>
              </a:spcBef>
              <a:buBlip>
                <a:blip r:embed="rId2"/>
              </a:buBlip>
            </a:pPr>
            <a:r>
              <a:rPr lang="ar-EG" sz="2800" dirty="0">
                <a:ea typeface="Calibri"/>
                <a:cs typeface="PT Bold Heading"/>
              </a:rPr>
              <a:t> </a:t>
            </a:r>
            <a:r>
              <a:rPr lang="ar-SA" sz="2800" dirty="0">
                <a:ea typeface="Calibri"/>
                <a:cs typeface="PT Bold Heading"/>
              </a:rPr>
              <a:t>المشاريع المقدمة من </a:t>
            </a:r>
            <a:r>
              <a:rPr lang="ar-SA" sz="2800" dirty="0" smtClean="0">
                <a:ea typeface="Calibri"/>
                <a:cs typeface="PT Bold Heading"/>
              </a:rPr>
              <a:t>الجامعات</a:t>
            </a:r>
            <a:r>
              <a:rPr lang="ar-EG" sz="2800" dirty="0" smtClean="0">
                <a:ea typeface="Calibri"/>
                <a:cs typeface="PT Bold Heading"/>
              </a:rPr>
              <a:t>.</a:t>
            </a:r>
          </a:p>
          <a:p>
            <a:pPr algn="r" rtl="1">
              <a:spcBef>
                <a:spcPts val="0"/>
              </a:spcBef>
              <a:buBlip>
                <a:blip r:embed="rId2"/>
              </a:buBlip>
            </a:pPr>
            <a:endParaRPr lang="ar-EG" sz="2800" dirty="0">
              <a:ea typeface="Calibri"/>
              <a:cs typeface="PT Bold Heading"/>
            </a:endParaRPr>
          </a:p>
          <a:p>
            <a:pPr algn="r" rtl="1">
              <a:spcBef>
                <a:spcPts val="0"/>
              </a:spcBef>
              <a:buBlip>
                <a:blip r:embed="rId2"/>
              </a:buBlip>
            </a:pPr>
            <a:r>
              <a:rPr lang="ar-EG" sz="2800" dirty="0">
                <a:ea typeface="Calibri"/>
                <a:cs typeface="PT Bold Heading"/>
              </a:rPr>
              <a:t> </a:t>
            </a:r>
            <a:r>
              <a:rPr lang="ar-SA" sz="2800" dirty="0">
                <a:ea typeface="Calibri"/>
                <a:cs typeface="PT Bold Heading"/>
              </a:rPr>
              <a:t>الشكل العام لوحدة الخدمات الالكترونية بالكلية</a:t>
            </a:r>
            <a:r>
              <a:rPr lang="ar-EG" sz="2800" dirty="0">
                <a:ea typeface="Calibri"/>
                <a:cs typeface="PT Bold Heading"/>
              </a:rPr>
              <a:t>.</a:t>
            </a:r>
          </a:p>
          <a:p>
            <a:pPr algn="r" rtl="1">
              <a:spcBef>
                <a:spcPts val="0"/>
              </a:spcBef>
              <a:buBlip>
                <a:blip r:embed="rId2"/>
              </a:buBlip>
            </a:pPr>
            <a:endParaRPr lang="ar-EG" sz="2800" dirty="0">
              <a:ea typeface="Calibri"/>
              <a:cs typeface="PT Bold Heading"/>
            </a:endParaRPr>
          </a:p>
          <a:p>
            <a:pPr algn="r" rtl="1">
              <a:spcBef>
                <a:spcPts val="0"/>
              </a:spcBef>
              <a:buBlip>
                <a:blip r:embed="rId2"/>
              </a:buBlip>
            </a:pPr>
            <a:r>
              <a:rPr lang="ar-EG" sz="2800" dirty="0">
                <a:ea typeface="Calibri"/>
                <a:cs typeface="PT Bold Heading"/>
              </a:rPr>
              <a:t> </a:t>
            </a:r>
            <a:r>
              <a:rPr lang="ar-SA" sz="2800" dirty="0">
                <a:ea typeface="Calibri"/>
                <a:cs typeface="PT Bold Heading"/>
              </a:rPr>
              <a:t>خطة </a:t>
            </a:r>
            <a:r>
              <a:rPr lang="ar-SA" sz="2800" dirty="0" smtClean="0">
                <a:ea typeface="Calibri"/>
                <a:cs typeface="PT Bold Heading"/>
              </a:rPr>
              <a:t>العمل</a:t>
            </a:r>
            <a:r>
              <a:rPr lang="ar-EG" sz="2800" dirty="0" smtClean="0">
                <a:ea typeface="Calibri"/>
                <a:cs typeface="PT Bold Heading"/>
              </a:rPr>
              <a:t>.</a:t>
            </a:r>
            <a:endParaRPr lang="ar-EG" sz="2800" dirty="0">
              <a:ea typeface="Calibri"/>
              <a:cs typeface="PT Bold Heading"/>
            </a:endParaRPr>
          </a:p>
        </p:txBody>
      </p:sp>
    </p:spTree>
    <p:extLst>
      <p:ext uri="{BB962C8B-B14F-4D97-AF65-F5344CB8AC3E}">
        <p14:creationId xmlns:p14="http://schemas.microsoft.com/office/powerpoint/2010/main" val="103972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2387740"/>
              </p:ext>
            </p:extLst>
          </p:nvPr>
        </p:nvGraphicFramePr>
        <p:xfrm>
          <a:off x="457199" y="1002001"/>
          <a:ext cx="8257309" cy="4560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1143000"/>
          </a:xfrm>
        </p:spPr>
        <p:txBody>
          <a:bodyPr>
            <a:normAutofit/>
          </a:bodyPr>
          <a:lstStyle/>
          <a:p>
            <a:pPr algn="r"/>
            <a:r>
              <a:rPr lang="ar-EG" sz="2800" dirty="0">
                <a:latin typeface="+mn-lt"/>
                <a:ea typeface="Calibri"/>
                <a:cs typeface="PT Bold Heading"/>
              </a:rPr>
              <a:t>الشكل العام لوحدة الخدمات الالكترونية بالكلية</a:t>
            </a:r>
          </a:p>
        </p:txBody>
      </p:sp>
      <p:sp>
        <p:nvSpPr>
          <p:cNvPr id="9" name="Down Arrow 8"/>
          <p:cNvSpPr/>
          <p:nvPr/>
        </p:nvSpPr>
        <p:spPr>
          <a:xfrm>
            <a:off x="971600" y="3276600"/>
            <a:ext cx="323800" cy="368424"/>
          </a:xfrm>
          <a:prstGeom prst="downArrow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grpSp>
        <p:nvGrpSpPr>
          <p:cNvPr id="10" name="Group 9"/>
          <p:cNvGrpSpPr/>
          <p:nvPr/>
        </p:nvGrpSpPr>
        <p:grpSpPr>
          <a:xfrm>
            <a:off x="47086" y="3689322"/>
            <a:ext cx="9020714" cy="3168678"/>
            <a:chOff x="7089390" y="1535005"/>
            <a:chExt cx="1139204" cy="723395"/>
          </a:xfrm>
        </p:grpSpPr>
        <p:sp>
          <p:nvSpPr>
            <p:cNvPr id="11" name="Rounded Rectangle 10"/>
            <p:cNvSpPr/>
            <p:nvPr/>
          </p:nvSpPr>
          <p:spPr>
            <a:xfrm>
              <a:off x="7089390" y="1535005"/>
              <a:ext cx="1139204" cy="723395"/>
            </a:xfrm>
            <a:prstGeom prst="roundRect">
              <a:avLst>
                <a:gd name="adj" fmla="val 10000"/>
              </a:avLst>
            </a:prstGeom>
            <a:ln>
              <a:solidFill>
                <a:srgbClr val="29B971"/>
              </a:solidFill>
            </a:ln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Rounded Rectangle 5"/>
            <p:cNvSpPr/>
            <p:nvPr/>
          </p:nvSpPr>
          <p:spPr>
            <a:xfrm>
              <a:off x="7110578" y="1556193"/>
              <a:ext cx="1096828" cy="681019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342900" lvl="0" indent="-342900" algn="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ar-EG" b="1" dirty="0"/>
                <a:t>إدارة حسابات أعضاء هيئة التدريس والطلاب على المكتبة ‏الرقمية ونظم المعلومات الإدارية والبوابة ‏الإلكترونية والبريد ‏الإلكتروني ونظام ادارة المحتوى للتعليم الإلكتروني. ‏</a:t>
              </a:r>
            </a:p>
            <a:p>
              <a:pPr marL="342900" lvl="0" indent="-342900" algn="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ar-EG" b="1" dirty="0"/>
                <a:t>تفعيل استخدام المقررات المنتجة من الجامعات الأخرى ‏والمرتبطة بالتخصصات المختلفة بالكلية. ‏</a:t>
              </a:r>
            </a:p>
            <a:p>
              <a:pPr marL="342900" lvl="0" indent="-342900" algn="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ar-EG" b="1" dirty="0"/>
                <a:t>تدريب أعضاء هيئة التدريس والطلاب والجهات المعاونة ‏على استخدام المقررات الالكترونية. ‏</a:t>
              </a:r>
            </a:p>
            <a:p>
              <a:pPr marL="342900" lvl="0" indent="-342900" algn="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ar-EG" b="1" dirty="0"/>
                <a:t>إعداد بيانات الطلاب وأعضاء هيئة التدريس للمقررات ‏الإلكترونية التي يتم تفعيلها بالكلية وتسليمها ‏لمركز الإنتاج ‏بالجامعة لإعداد حسابات للطلاب على نظام تطوير المحتوى. ‏</a:t>
              </a:r>
            </a:p>
            <a:p>
              <a:pPr marL="342900" lvl="0" indent="-342900" algn="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r>
                <a:rPr lang="ar-EG" b="1" dirty="0"/>
                <a:t>التنسيق بين مسئولي البيانات بنظم المعلومات الإدارية ومدير ‏البوابة الالكترونية على مستوي الجامعة ‏للتحديث وإصلاح ‏واستكمال البيانات، وتلقي الشكاوى الخاصة بالبيانات ‏وإصلاحها طبقا ‏لصلاحياته. ‏</a:t>
              </a:r>
            </a:p>
            <a:p>
              <a:pPr marL="342900" lvl="0" indent="-342900" algn="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</a:pPr>
              <a:endParaRPr lang="ar-EG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35344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2387740"/>
              </p:ext>
            </p:extLst>
          </p:nvPr>
        </p:nvGraphicFramePr>
        <p:xfrm>
          <a:off x="457199" y="1002001"/>
          <a:ext cx="8257309" cy="4560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1143000"/>
          </a:xfrm>
        </p:spPr>
        <p:txBody>
          <a:bodyPr>
            <a:normAutofit/>
          </a:bodyPr>
          <a:lstStyle/>
          <a:p>
            <a:pPr algn="r"/>
            <a:r>
              <a:rPr lang="ar-EG" sz="2800" dirty="0">
                <a:latin typeface="+mn-lt"/>
                <a:ea typeface="Calibri"/>
                <a:cs typeface="PT Bold Heading"/>
              </a:rPr>
              <a:t>الشكل العام لوحدة الخدمات الالكترونية بالكلية</a:t>
            </a:r>
          </a:p>
        </p:txBody>
      </p:sp>
      <p:sp>
        <p:nvSpPr>
          <p:cNvPr id="9" name="Down Arrow 8"/>
          <p:cNvSpPr/>
          <p:nvPr/>
        </p:nvSpPr>
        <p:spPr>
          <a:xfrm>
            <a:off x="971600" y="3276600"/>
            <a:ext cx="323800" cy="368424"/>
          </a:xfrm>
          <a:prstGeom prst="downArrow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grpSp>
        <p:nvGrpSpPr>
          <p:cNvPr id="10" name="Group 9"/>
          <p:cNvGrpSpPr/>
          <p:nvPr/>
        </p:nvGrpSpPr>
        <p:grpSpPr>
          <a:xfrm>
            <a:off x="47086" y="3689322"/>
            <a:ext cx="9020714" cy="3168678"/>
            <a:chOff x="7089390" y="1535005"/>
            <a:chExt cx="1139204" cy="723395"/>
          </a:xfrm>
        </p:grpSpPr>
        <p:sp>
          <p:nvSpPr>
            <p:cNvPr id="11" name="Rounded Rectangle 10"/>
            <p:cNvSpPr/>
            <p:nvPr/>
          </p:nvSpPr>
          <p:spPr>
            <a:xfrm>
              <a:off x="7089390" y="1535005"/>
              <a:ext cx="1139204" cy="723395"/>
            </a:xfrm>
            <a:prstGeom prst="roundRect">
              <a:avLst>
                <a:gd name="adj" fmla="val 10000"/>
              </a:avLst>
            </a:prstGeom>
            <a:ln>
              <a:solidFill>
                <a:srgbClr val="29B971"/>
              </a:solidFill>
            </a:ln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Rounded Rectangle 5"/>
            <p:cNvSpPr/>
            <p:nvPr/>
          </p:nvSpPr>
          <p:spPr>
            <a:xfrm>
              <a:off x="7110578" y="1556193"/>
              <a:ext cx="1096828" cy="681019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tabLst>
                  <a:tab pos="457200" algn="l"/>
                </a:tabLst>
              </a:pPr>
              <a:r>
                <a:rPr lang="ar-EG" b="1" dirty="0"/>
                <a:t>‎6‎‏.‏	</a:t>
              </a:r>
              <a:r>
                <a:rPr lang="ar-EG" b="1" dirty="0" smtClean="0"/>
                <a:t> التدريب </a:t>
              </a:r>
              <a:r>
                <a:rPr lang="ar-EG" b="1" dirty="0"/>
                <a:t>ونشر الوعي بين أعضاء هيئة التدريس بالكلية ‏في الأنشطة التالية: -‏</a:t>
              </a:r>
            </a:p>
            <a:p>
              <a:pPr lvl="0" algn="r" defTabSz="428625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EG" b="1" dirty="0" smtClean="0"/>
                <a:t>	‏</a:t>
              </a:r>
              <a:r>
                <a:rPr lang="ar-EG" b="1" dirty="0"/>
                <a:t>‌أ.‏	كيفية إنشاء المواقع الشخصية. ‏</a:t>
              </a:r>
            </a:p>
            <a:p>
              <a:pPr lvl="0" algn="r" defTabSz="428625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EG" b="1" dirty="0" smtClean="0"/>
                <a:t>	‏</a:t>
              </a:r>
              <a:r>
                <a:rPr lang="ar-EG" b="1" dirty="0"/>
                <a:t>‌ب.‏	كيفية رفع مصادر الأستاذ من أبحاث وأنشطة. ‏</a:t>
              </a:r>
            </a:p>
            <a:p>
              <a:pPr lvl="0" algn="r" defTabSz="428625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EG" b="1" dirty="0" smtClean="0"/>
                <a:t>	‏</a:t>
              </a:r>
              <a:r>
                <a:rPr lang="ar-EG" b="1" dirty="0"/>
                <a:t>‌ج.‏	كيفية إدارة منتديات الطلاب ويمكن للأستاذ أن يحيل ‏بعضا من صلاحياته لهذا المسئول. ‏</a:t>
              </a:r>
            </a:p>
            <a:p>
              <a:pPr lvl="0" algn="r" defTabSz="428625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EG" b="1" dirty="0" smtClean="0"/>
                <a:t>	د</a:t>
              </a:r>
              <a:r>
                <a:rPr lang="ar-EG" b="1" dirty="0"/>
                <a:t>.‏	إعطاء صلاحيات التعامل مع المنهج الدراسي للأساتذة ‏والمعيدين. ‏</a:t>
              </a:r>
            </a:p>
            <a:p>
              <a:pPr lvl="0" algn="r" defTabSz="428625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EG" b="1" dirty="0" smtClean="0"/>
                <a:t>	‏</a:t>
              </a:r>
              <a:r>
                <a:rPr lang="ar-EG" b="1" dirty="0"/>
                <a:t>‌ه.‏	تدريب أعضاء هيئة التدريس ومعاونيهم علي رفع ‏مصادر التعلم للمادة الدراسية والتعامل </a:t>
              </a:r>
              <a:r>
                <a:rPr lang="ar-EG" b="1" dirty="0" smtClean="0"/>
                <a:t>					مع </a:t>
              </a:r>
              <a:r>
                <a:rPr lang="ar-EG" b="1" dirty="0"/>
                <a:t>‏مكتبات ‏البوابة الالكترونية. ‏</a:t>
              </a:r>
            </a:p>
            <a:p>
              <a:pPr lvl="0" algn="r" defTabSz="428625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EG" b="1" dirty="0"/>
                <a:t> ‏‎7‎‏.‏	التدريب ونشر الوعي بين الطلاب على كيفية الاستفادة ‏من البوابات الالكترونية عن طريق: -‏</a:t>
              </a:r>
            </a:p>
            <a:p>
              <a:pPr lvl="0" algn="r" defTabSz="428625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EG" b="1" dirty="0" smtClean="0"/>
                <a:t>	‏</a:t>
              </a:r>
              <a:r>
                <a:rPr lang="ar-EG" b="1" dirty="0"/>
                <a:t>‌أ.‏	ضبط حسابات الطلاب على البوابة وكيفية التسجيل. ‏</a:t>
              </a:r>
            </a:p>
            <a:p>
              <a:pPr lvl="0" algn="r" defTabSz="428625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EG" b="1" dirty="0" smtClean="0"/>
                <a:t>	‏</a:t>
              </a:r>
              <a:r>
                <a:rPr lang="ar-EG" b="1" dirty="0"/>
                <a:t>‌ب.‏	كيفية إنشاء موقع الطلاب. </a:t>
              </a:r>
              <a:r>
                <a:rPr lang="ar-EG" b="1" dirty="0" smtClean="0"/>
                <a:t>‏</a:t>
              </a:r>
              <a:endParaRPr lang="ar-EG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03488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2387740"/>
              </p:ext>
            </p:extLst>
          </p:nvPr>
        </p:nvGraphicFramePr>
        <p:xfrm>
          <a:off x="457199" y="1002001"/>
          <a:ext cx="8257309" cy="4560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1143000"/>
          </a:xfrm>
        </p:spPr>
        <p:txBody>
          <a:bodyPr>
            <a:normAutofit/>
          </a:bodyPr>
          <a:lstStyle/>
          <a:p>
            <a:pPr algn="r"/>
            <a:r>
              <a:rPr lang="ar-EG" sz="2800" dirty="0">
                <a:latin typeface="+mn-lt"/>
                <a:ea typeface="Calibri"/>
                <a:cs typeface="PT Bold Heading"/>
              </a:rPr>
              <a:t>الشكل العام لوحدة الخدمات الالكترونية بالكلية</a:t>
            </a:r>
          </a:p>
        </p:txBody>
      </p:sp>
      <p:sp>
        <p:nvSpPr>
          <p:cNvPr id="9" name="Down Arrow 8"/>
          <p:cNvSpPr/>
          <p:nvPr/>
        </p:nvSpPr>
        <p:spPr>
          <a:xfrm>
            <a:off x="971600" y="3276600"/>
            <a:ext cx="323800" cy="368424"/>
          </a:xfrm>
          <a:prstGeom prst="downArrow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grpSp>
        <p:nvGrpSpPr>
          <p:cNvPr id="10" name="Group 9"/>
          <p:cNvGrpSpPr/>
          <p:nvPr/>
        </p:nvGrpSpPr>
        <p:grpSpPr>
          <a:xfrm>
            <a:off x="47086" y="3689322"/>
            <a:ext cx="9020714" cy="1187478"/>
            <a:chOff x="7089390" y="1535005"/>
            <a:chExt cx="1139204" cy="723395"/>
          </a:xfrm>
        </p:grpSpPr>
        <p:sp>
          <p:nvSpPr>
            <p:cNvPr id="11" name="Rounded Rectangle 10"/>
            <p:cNvSpPr/>
            <p:nvPr/>
          </p:nvSpPr>
          <p:spPr>
            <a:xfrm>
              <a:off x="7089390" y="1535005"/>
              <a:ext cx="1139204" cy="723395"/>
            </a:xfrm>
            <a:prstGeom prst="roundRect">
              <a:avLst>
                <a:gd name="adj" fmla="val 10000"/>
              </a:avLst>
            </a:prstGeom>
            <a:ln>
              <a:solidFill>
                <a:srgbClr val="29B971"/>
              </a:solidFill>
            </a:ln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Rounded Rectangle 5"/>
            <p:cNvSpPr/>
            <p:nvPr/>
          </p:nvSpPr>
          <p:spPr>
            <a:xfrm>
              <a:off x="7110578" y="1556193"/>
              <a:ext cx="1096828" cy="681019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tabLst>
                  <a:tab pos="457200" algn="l"/>
                </a:tabLst>
              </a:pPr>
              <a:r>
                <a:rPr lang="ar-EG" b="1" dirty="0"/>
                <a:t>‎8‎‏.‏	التنسيق مع المشروعات المناظرة في الجامعة في جميع ‏النواحي الفنية لكل نشاط. ‏</a:t>
              </a:r>
            </a:p>
            <a:p>
              <a:pPr lvl="0" algn="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tabLst>
                  <a:tab pos="457200" algn="l"/>
                </a:tabLst>
              </a:pPr>
              <a:r>
                <a:rPr lang="ar-EG" b="1" dirty="0"/>
                <a:t>‎9‎‏.‏	التعاون في تنفيذ باقي أنشطة الوحدة بناء على توجيهات ‏مدير الوحدة. </a:t>
              </a:r>
              <a:r>
                <a:rPr lang="ar-EG" b="1" dirty="0" smtClean="0"/>
                <a:t>‏</a:t>
              </a:r>
              <a:endParaRPr lang="ar-EG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83240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1143000"/>
          </a:xfrm>
        </p:spPr>
        <p:txBody>
          <a:bodyPr>
            <a:noAutofit/>
          </a:bodyPr>
          <a:lstStyle/>
          <a:p>
            <a:pPr algn="r"/>
            <a:r>
              <a:rPr lang="ar-EG" sz="2800" dirty="0" smtClean="0">
                <a:latin typeface="+mn-lt"/>
                <a:ea typeface="Calibri"/>
                <a:cs typeface="PT Bold Heading"/>
              </a:rPr>
              <a:t>خطـة العمل</a:t>
            </a:r>
            <a:endParaRPr lang="ar-EG" sz="2800" dirty="0">
              <a:latin typeface="+mn-lt"/>
              <a:ea typeface="Calibri"/>
              <a:cs typeface="PT Bold Heading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762000" y="2738737"/>
            <a:ext cx="7160840" cy="1126024"/>
            <a:chOff x="915380" y="2865988"/>
            <a:chExt cx="7160840" cy="1126024"/>
          </a:xfrm>
        </p:grpSpPr>
        <p:grpSp>
          <p:nvGrpSpPr>
            <p:cNvPr id="11" name="Group 10"/>
            <p:cNvGrpSpPr/>
            <p:nvPr/>
          </p:nvGrpSpPr>
          <p:grpSpPr>
            <a:xfrm>
              <a:off x="7288002" y="2865988"/>
              <a:ext cx="788218" cy="1126024"/>
              <a:chOff x="6220222" y="2585"/>
              <a:chExt cx="788218" cy="1126024"/>
            </a:xfrm>
          </p:grpSpPr>
          <p:sp>
            <p:nvSpPr>
              <p:cNvPr id="15" name="Chevron 14"/>
              <p:cNvSpPr/>
              <p:nvPr/>
            </p:nvSpPr>
            <p:spPr>
              <a:xfrm rot="5400000">
                <a:off x="6051319" y="171488"/>
                <a:ext cx="1126024" cy="788217"/>
              </a:xfrm>
              <a:prstGeom prst="chevron">
                <a:avLst/>
              </a:prstGeom>
              <a:ln>
                <a:solidFill>
                  <a:srgbClr val="29B971"/>
                </a:solidFill>
              </a:ln>
            </p:spPr>
            <p:style>
              <a:lnRef idx="2">
                <a:schemeClr val="accent3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6" name="Chevron 4"/>
              <p:cNvSpPr/>
              <p:nvPr/>
            </p:nvSpPr>
            <p:spPr>
              <a:xfrm>
                <a:off x="6220223" y="396694"/>
                <a:ext cx="788217" cy="3378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5240" tIns="15240" rIns="15240" bIns="15240" numCol="1" spcCol="1270" anchor="ctr" anchorCtr="0">
                <a:noAutofit/>
              </a:bodyPr>
              <a:lstStyle/>
              <a:p>
                <a:pPr lvl="0" algn="ctr" defTabSz="1066800" rtl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ar-EG" sz="2400" b="1" kern="1200" dirty="0" smtClean="0"/>
                  <a:t>2</a:t>
                </a:r>
                <a:endParaRPr lang="ar-EG" sz="2400" b="1" kern="1200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915380" y="2865988"/>
              <a:ext cx="6372622" cy="732300"/>
              <a:chOff x="-152400" y="2585"/>
              <a:chExt cx="6372622" cy="732300"/>
            </a:xfrm>
          </p:grpSpPr>
          <p:sp>
            <p:nvSpPr>
              <p:cNvPr id="13" name="Round Same Side Corner Rectangle 12"/>
              <p:cNvSpPr/>
              <p:nvPr/>
            </p:nvSpPr>
            <p:spPr>
              <a:xfrm rot="16200000">
                <a:off x="2591561" y="-2741376"/>
                <a:ext cx="732300" cy="6220222"/>
              </a:xfrm>
              <a:prstGeom prst="round2SameRect">
                <a:avLst/>
              </a:prstGeom>
              <a:ln>
                <a:solidFill>
                  <a:srgbClr val="29B971"/>
                </a:solidFill>
              </a:ln>
            </p:spPr>
            <p:style>
              <a:lnRef idx="2">
                <a:schemeClr val="accent3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4" name="Round Same Side Corner Rectangle 6"/>
              <p:cNvSpPr/>
              <p:nvPr/>
            </p:nvSpPr>
            <p:spPr>
              <a:xfrm rot="21600000">
                <a:off x="35748" y="38333"/>
                <a:ext cx="6184474" cy="66080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5240" tIns="15240" rIns="170688" bIns="15240" numCol="1" spcCol="1270" anchor="ctr" anchorCtr="0">
                <a:noAutofit/>
              </a:bodyPr>
              <a:lstStyle/>
              <a:p>
                <a:pPr marL="0" lvl="1" algn="r" defTabSz="1066800" rtl="1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</a:pPr>
                <a:r>
                  <a:rPr lang="ar-EG" sz="2400" b="1" kern="1200" dirty="0" smtClean="0"/>
                  <a:t>  تحكيم المشاريع من قبل الجامعات.</a:t>
                </a:r>
                <a:endParaRPr lang="ar-EG" sz="2400" b="1" kern="1200" dirty="0"/>
              </a:p>
            </p:txBody>
          </p:sp>
        </p:grpSp>
      </p:grpSp>
      <p:grpSp>
        <p:nvGrpSpPr>
          <p:cNvPr id="25" name="Group 24"/>
          <p:cNvGrpSpPr/>
          <p:nvPr/>
        </p:nvGrpSpPr>
        <p:grpSpPr>
          <a:xfrm>
            <a:off x="762000" y="1845776"/>
            <a:ext cx="7160840" cy="1126024"/>
            <a:chOff x="915380" y="2865988"/>
            <a:chExt cx="7160840" cy="1126024"/>
          </a:xfrm>
        </p:grpSpPr>
        <p:grpSp>
          <p:nvGrpSpPr>
            <p:cNvPr id="26" name="Group 25"/>
            <p:cNvGrpSpPr/>
            <p:nvPr/>
          </p:nvGrpSpPr>
          <p:grpSpPr>
            <a:xfrm>
              <a:off x="7288002" y="2865988"/>
              <a:ext cx="788218" cy="1126024"/>
              <a:chOff x="6220222" y="2585"/>
              <a:chExt cx="788218" cy="1126024"/>
            </a:xfrm>
          </p:grpSpPr>
          <p:sp>
            <p:nvSpPr>
              <p:cNvPr id="30" name="Chevron 29"/>
              <p:cNvSpPr/>
              <p:nvPr/>
            </p:nvSpPr>
            <p:spPr>
              <a:xfrm rot="5400000">
                <a:off x="6051319" y="171488"/>
                <a:ext cx="1126024" cy="788217"/>
              </a:xfrm>
              <a:prstGeom prst="chevron">
                <a:avLst/>
              </a:prstGeom>
              <a:ln>
                <a:solidFill>
                  <a:srgbClr val="29B971"/>
                </a:solidFill>
              </a:ln>
            </p:spPr>
            <p:style>
              <a:lnRef idx="2">
                <a:schemeClr val="accent3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1" name="Chevron 4"/>
              <p:cNvSpPr/>
              <p:nvPr/>
            </p:nvSpPr>
            <p:spPr>
              <a:xfrm>
                <a:off x="6220223" y="396694"/>
                <a:ext cx="788217" cy="3378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5240" tIns="15240" rIns="15240" bIns="15240" numCol="1" spcCol="1270" anchor="ctr" anchorCtr="0">
                <a:noAutofit/>
              </a:bodyPr>
              <a:lstStyle/>
              <a:p>
                <a:pPr lvl="0" algn="ctr" defTabSz="1066800" rtl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400" b="1" kern="1200" dirty="0" smtClean="0"/>
                  <a:t>1</a:t>
                </a:r>
                <a:endParaRPr lang="ar-EG" sz="2400" b="1" kern="1200" dirty="0"/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915380" y="2865988"/>
              <a:ext cx="6372622" cy="732300"/>
              <a:chOff x="-152400" y="2585"/>
              <a:chExt cx="6372622" cy="732300"/>
            </a:xfrm>
          </p:grpSpPr>
          <p:sp>
            <p:nvSpPr>
              <p:cNvPr id="28" name="Round Same Side Corner Rectangle 27"/>
              <p:cNvSpPr/>
              <p:nvPr/>
            </p:nvSpPr>
            <p:spPr>
              <a:xfrm rot="16200000">
                <a:off x="2591561" y="-2741376"/>
                <a:ext cx="732300" cy="6220222"/>
              </a:xfrm>
              <a:prstGeom prst="round2SameRect">
                <a:avLst/>
              </a:prstGeom>
              <a:ln>
                <a:solidFill>
                  <a:srgbClr val="29B971"/>
                </a:solidFill>
              </a:ln>
            </p:spPr>
            <p:style>
              <a:lnRef idx="2">
                <a:schemeClr val="accent3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9" name="Round Same Side Corner Rectangle 6"/>
              <p:cNvSpPr/>
              <p:nvPr/>
            </p:nvSpPr>
            <p:spPr>
              <a:xfrm rot="21600000">
                <a:off x="35748" y="38333"/>
                <a:ext cx="6184474" cy="66080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5240" tIns="15240" rIns="170688" bIns="15240" numCol="1" spcCol="1270" anchor="ctr" anchorCtr="0">
                <a:noAutofit/>
              </a:bodyPr>
              <a:lstStyle/>
              <a:p>
                <a:pPr marL="0" lvl="1" algn="r" defTabSz="1066800" rtl="1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</a:pPr>
                <a:r>
                  <a:rPr lang="ar-EG" sz="2400" b="1" dirty="0"/>
                  <a:t> </a:t>
                </a:r>
                <a:r>
                  <a:rPr lang="ar-EG" sz="2400" b="1" dirty="0" smtClean="0"/>
                  <a:t> تلقي </a:t>
                </a:r>
                <a:r>
                  <a:rPr lang="ar-EG" sz="2400" b="1" dirty="0"/>
                  <a:t>مقترحات المشاريع من الجامعات.</a:t>
                </a:r>
                <a:endParaRPr lang="ar-EG" sz="2400" b="1" kern="1200" dirty="0"/>
              </a:p>
            </p:txBody>
          </p:sp>
        </p:grpSp>
      </p:grpSp>
      <p:grpSp>
        <p:nvGrpSpPr>
          <p:cNvPr id="32" name="Group 31"/>
          <p:cNvGrpSpPr/>
          <p:nvPr/>
        </p:nvGrpSpPr>
        <p:grpSpPr>
          <a:xfrm>
            <a:off x="762000" y="3657600"/>
            <a:ext cx="7160840" cy="1126024"/>
            <a:chOff x="915380" y="2865988"/>
            <a:chExt cx="7160840" cy="1126024"/>
          </a:xfrm>
        </p:grpSpPr>
        <p:grpSp>
          <p:nvGrpSpPr>
            <p:cNvPr id="33" name="Group 32"/>
            <p:cNvGrpSpPr/>
            <p:nvPr/>
          </p:nvGrpSpPr>
          <p:grpSpPr>
            <a:xfrm>
              <a:off x="7288002" y="2865988"/>
              <a:ext cx="788218" cy="1126024"/>
              <a:chOff x="6220222" y="2585"/>
              <a:chExt cx="788218" cy="1126024"/>
            </a:xfrm>
          </p:grpSpPr>
          <p:sp>
            <p:nvSpPr>
              <p:cNvPr id="37" name="Chevron 36"/>
              <p:cNvSpPr/>
              <p:nvPr/>
            </p:nvSpPr>
            <p:spPr>
              <a:xfrm rot="5400000">
                <a:off x="6051319" y="171488"/>
                <a:ext cx="1126024" cy="788217"/>
              </a:xfrm>
              <a:prstGeom prst="chevron">
                <a:avLst/>
              </a:prstGeom>
              <a:ln>
                <a:solidFill>
                  <a:srgbClr val="29B971"/>
                </a:solidFill>
              </a:ln>
            </p:spPr>
            <p:style>
              <a:lnRef idx="2">
                <a:schemeClr val="accent3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8" name="Chevron 4"/>
              <p:cNvSpPr/>
              <p:nvPr/>
            </p:nvSpPr>
            <p:spPr>
              <a:xfrm>
                <a:off x="6220223" y="396694"/>
                <a:ext cx="788217" cy="3378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5240" tIns="15240" rIns="15240" bIns="15240" numCol="1" spcCol="1270" anchor="ctr" anchorCtr="0">
                <a:noAutofit/>
              </a:bodyPr>
              <a:lstStyle/>
              <a:p>
                <a:pPr lvl="0" algn="ctr" defTabSz="1066800" rtl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400" b="1" kern="1200" dirty="0" smtClean="0"/>
                  <a:t>3</a:t>
                </a:r>
                <a:endParaRPr lang="ar-EG" sz="2400" b="1" kern="1200" dirty="0"/>
              </a:p>
            </p:txBody>
          </p:sp>
        </p:grpSp>
        <p:grpSp>
          <p:nvGrpSpPr>
            <p:cNvPr id="34" name="Group 33"/>
            <p:cNvGrpSpPr/>
            <p:nvPr/>
          </p:nvGrpSpPr>
          <p:grpSpPr>
            <a:xfrm>
              <a:off x="915380" y="2865988"/>
              <a:ext cx="6372622" cy="732300"/>
              <a:chOff x="-152400" y="2585"/>
              <a:chExt cx="6372622" cy="732300"/>
            </a:xfrm>
          </p:grpSpPr>
          <p:sp>
            <p:nvSpPr>
              <p:cNvPr id="35" name="Round Same Side Corner Rectangle 34"/>
              <p:cNvSpPr/>
              <p:nvPr/>
            </p:nvSpPr>
            <p:spPr>
              <a:xfrm rot="16200000">
                <a:off x="2591561" y="-2741376"/>
                <a:ext cx="732300" cy="6220222"/>
              </a:xfrm>
              <a:prstGeom prst="round2SameRect">
                <a:avLst/>
              </a:prstGeom>
              <a:ln>
                <a:solidFill>
                  <a:srgbClr val="29B971"/>
                </a:solidFill>
              </a:ln>
            </p:spPr>
            <p:style>
              <a:lnRef idx="2">
                <a:schemeClr val="accent3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6" name="Round Same Side Corner Rectangle 6"/>
              <p:cNvSpPr/>
              <p:nvPr/>
            </p:nvSpPr>
            <p:spPr>
              <a:xfrm rot="21600000">
                <a:off x="35748" y="38333"/>
                <a:ext cx="6184474" cy="66080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5240" tIns="15240" rIns="170688" bIns="15240" numCol="1" spcCol="1270" anchor="ctr" anchorCtr="0">
                <a:noAutofit/>
              </a:bodyPr>
              <a:lstStyle/>
              <a:p>
                <a:pPr marL="0" lvl="1" algn="r" defTabSz="1066800" rtl="1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</a:pPr>
                <a:r>
                  <a:rPr lang="ar-EG" sz="2400" b="1" dirty="0"/>
                  <a:t> </a:t>
                </a:r>
                <a:r>
                  <a:rPr lang="ar-EG" sz="2400" b="1" dirty="0" smtClean="0"/>
                  <a:t> توقيع </a:t>
                </a:r>
                <a:r>
                  <a:rPr lang="ar-EG" sz="2400" b="1" dirty="0"/>
                  <a:t>العقود التفصيلية مع الجامعات.</a:t>
                </a:r>
                <a:endParaRPr lang="ar-EG" sz="2400" b="1" kern="1200" dirty="0"/>
              </a:p>
            </p:txBody>
          </p:sp>
        </p:grpSp>
      </p:grpSp>
      <p:grpSp>
        <p:nvGrpSpPr>
          <p:cNvPr id="39" name="Group 38"/>
          <p:cNvGrpSpPr/>
          <p:nvPr/>
        </p:nvGrpSpPr>
        <p:grpSpPr>
          <a:xfrm>
            <a:off x="762000" y="4588976"/>
            <a:ext cx="7160840" cy="1126024"/>
            <a:chOff x="915380" y="2865988"/>
            <a:chExt cx="7160840" cy="1126024"/>
          </a:xfrm>
        </p:grpSpPr>
        <p:grpSp>
          <p:nvGrpSpPr>
            <p:cNvPr id="40" name="Group 39"/>
            <p:cNvGrpSpPr/>
            <p:nvPr/>
          </p:nvGrpSpPr>
          <p:grpSpPr>
            <a:xfrm>
              <a:off x="7288002" y="2865988"/>
              <a:ext cx="788218" cy="1126024"/>
              <a:chOff x="6220222" y="2585"/>
              <a:chExt cx="788218" cy="1126024"/>
            </a:xfrm>
          </p:grpSpPr>
          <p:sp>
            <p:nvSpPr>
              <p:cNvPr id="44" name="Chevron 43"/>
              <p:cNvSpPr/>
              <p:nvPr/>
            </p:nvSpPr>
            <p:spPr>
              <a:xfrm rot="5400000">
                <a:off x="6051319" y="171488"/>
                <a:ext cx="1126024" cy="788217"/>
              </a:xfrm>
              <a:prstGeom prst="chevron">
                <a:avLst/>
              </a:prstGeom>
              <a:ln>
                <a:solidFill>
                  <a:srgbClr val="29B971"/>
                </a:solidFill>
              </a:ln>
            </p:spPr>
            <p:style>
              <a:lnRef idx="2">
                <a:schemeClr val="accent3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5" name="Chevron 4"/>
              <p:cNvSpPr/>
              <p:nvPr/>
            </p:nvSpPr>
            <p:spPr>
              <a:xfrm>
                <a:off x="6220223" y="396694"/>
                <a:ext cx="788217" cy="3378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5240" tIns="15240" rIns="15240" bIns="15240" numCol="1" spcCol="1270" anchor="ctr" anchorCtr="0">
                <a:noAutofit/>
              </a:bodyPr>
              <a:lstStyle/>
              <a:p>
                <a:pPr lvl="0" algn="ctr" defTabSz="1066800" rtl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400" b="1" kern="1200" dirty="0" smtClean="0"/>
                  <a:t>4</a:t>
                </a:r>
                <a:endParaRPr lang="ar-EG" sz="2400" b="1" kern="1200" dirty="0"/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915380" y="2865988"/>
              <a:ext cx="6372622" cy="732300"/>
              <a:chOff x="-152400" y="2585"/>
              <a:chExt cx="6372622" cy="732300"/>
            </a:xfrm>
          </p:grpSpPr>
          <p:sp>
            <p:nvSpPr>
              <p:cNvPr id="42" name="Round Same Side Corner Rectangle 41"/>
              <p:cNvSpPr/>
              <p:nvPr/>
            </p:nvSpPr>
            <p:spPr>
              <a:xfrm rot="16200000">
                <a:off x="2591561" y="-2741376"/>
                <a:ext cx="732300" cy="6220222"/>
              </a:xfrm>
              <a:prstGeom prst="round2SameRect">
                <a:avLst/>
              </a:prstGeom>
              <a:ln>
                <a:solidFill>
                  <a:srgbClr val="29B971"/>
                </a:solidFill>
              </a:ln>
            </p:spPr>
            <p:style>
              <a:lnRef idx="2">
                <a:schemeClr val="accent3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3" name="Round Same Side Corner Rectangle 6"/>
              <p:cNvSpPr/>
              <p:nvPr/>
            </p:nvSpPr>
            <p:spPr>
              <a:xfrm rot="21600000">
                <a:off x="35748" y="38333"/>
                <a:ext cx="6184474" cy="66080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5240" tIns="15240" rIns="170688" bIns="15240" numCol="1" spcCol="1270" anchor="ctr" anchorCtr="0">
                <a:noAutofit/>
              </a:bodyPr>
              <a:lstStyle/>
              <a:p>
                <a:pPr marL="0" lvl="1" algn="r" defTabSz="1066800" rtl="1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</a:pPr>
                <a:r>
                  <a:rPr lang="ar-EG" sz="2400" b="1" dirty="0" smtClean="0"/>
                  <a:t>  اختيار </a:t>
                </a:r>
                <a:r>
                  <a:rPr lang="ar-EG" sz="2400" b="1" dirty="0"/>
                  <a:t>فريق العمل بالتعاون بين الجامعة ومشروع </a:t>
                </a:r>
                <a:r>
                  <a:rPr lang="en-US" sz="2400" b="1" dirty="0"/>
                  <a:t>ICTP</a:t>
                </a:r>
                <a:r>
                  <a:rPr lang="ar-EG" sz="2400" b="1" kern="1200" dirty="0" smtClean="0"/>
                  <a:t>.</a:t>
                </a:r>
                <a:endParaRPr lang="ar-EG" sz="2400" b="1" kern="1200" dirty="0"/>
              </a:p>
            </p:txBody>
          </p:sp>
        </p:grpSp>
      </p:grpSp>
      <p:pic>
        <p:nvPicPr>
          <p:cNvPr id="46" name="Picture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077084"/>
            <a:ext cx="304800" cy="304800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895600"/>
            <a:ext cx="304800" cy="304800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886200"/>
            <a:ext cx="304800" cy="304800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-1143000" y="3921948"/>
            <a:ext cx="3810000" cy="3810000"/>
            <a:chOff x="-1143000" y="3921948"/>
            <a:chExt cx="3810000" cy="3810000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143000" y="3921948"/>
              <a:ext cx="3810000" cy="3810000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0" y="5515896"/>
              <a:ext cx="1712148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ar-EG" sz="1400" b="1" dirty="0" smtClean="0"/>
                <a:t>جاري التنفيذ</a:t>
              </a:r>
              <a:endParaRPr lang="en-US" sz="1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43949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1143000"/>
          </a:xfrm>
        </p:spPr>
        <p:txBody>
          <a:bodyPr>
            <a:noAutofit/>
          </a:bodyPr>
          <a:lstStyle/>
          <a:p>
            <a:pPr algn="r"/>
            <a:r>
              <a:rPr lang="ar-EG" sz="2800" dirty="0" smtClean="0">
                <a:latin typeface="+mn-lt"/>
                <a:ea typeface="Calibri"/>
                <a:cs typeface="PT Bold Heading"/>
              </a:rPr>
              <a:t>خطـة العمل</a:t>
            </a:r>
            <a:endParaRPr lang="ar-EG" sz="2800" dirty="0">
              <a:latin typeface="+mn-lt"/>
              <a:ea typeface="Calibri"/>
              <a:cs typeface="PT Bold Heading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762000" y="1388576"/>
            <a:ext cx="7160840" cy="1126024"/>
            <a:chOff x="915380" y="2865988"/>
            <a:chExt cx="7160840" cy="1126024"/>
          </a:xfrm>
        </p:grpSpPr>
        <p:grpSp>
          <p:nvGrpSpPr>
            <p:cNvPr id="26" name="Group 25"/>
            <p:cNvGrpSpPr/>
            <p:nvPr/>
          </p:nvGrpSpPr>
          <p:grpSpPr>
            <a:xfrm>
              <a:off x="7288002" y="2865988"/>
              <a:ext cx="788218" cy="1126024"/>
              <a:chOff x="6220222" y="2585"/>
              <a:chExt cx="788218" cy="1126024"/>
            </a:xfrm>
          </p:grpSpPr>
          <p:sp>
            <p:nvSpPr>
              <p:cNvPr id="30" name="Chevron 29"/>
              <p:cNvSpPr/>
              <p:nvPr/>
            </p:nvSpPr>
            <p:spPr>
              <a:xfrm rot="5400000">
                <a:off x="6051319" y="171488"/>
                <a:ext cx="1126024" cy="788217"/>
              </a:xfrm>
              <a:prstGeom prst="chevron">
                <a:avLst/>
              </a:prstGeom>
              <a:ln>
                <a:solidFill>
                  <a:srgbClr val="29B971"/>
                </a:solidFill>
              </a:ln>
            </p:spPr>
            <p:style>
              <a:lnRef idx="2">
                <a:schemeClr val="accent3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1" name="Chevron 4"/>
              <p:cNvSpPr/>
              <p:nvPr/>
            </p:nvSpPr>
            <p:spPr>
              <a:xfrm>
                <a:off x="6220223" y="396694"/>
                <a:ext cx="788217" cy="3378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5240" tIns="15240" rIns="15240" bIns="15240" numCol="1" spcCol="1270" anchor="ctr" anchorCtr="0">
                <a:noAutofit/>
              </a:bodyPr>
              <a:lstStyle/>
              <a:p>
                <a:pPr lvl="0" algn="ctr" defTabSz="1066800" rtl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400" b="1" kern="1200" dirty="0" smtClean="0"/>
                  <a:t>5</a:t>
                </a:r>
                <a:endParaRPr lang="ar-EG" sz="2400" b="1" kern="1200" dirty="0"/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915380" y="2865988"/>
              <a:ext cx="6372622" cy="732300"/>
              <a:chOff x="-152400" y="2585"/>
              <a:chExt cx="6372622" cy="732300"/>
            </a:xfrm>
          </p:grpSpPr>
          <p:sp>
            <p:nvSpPr>
              <p:cNvPr id="28" name="Round Same Side Corner Rectangle 27"/>
              <p:cNvSpPr/>
              <p:nvPr/>
            </p:nvSpPr>
            <p:spPr>
              <a:xfrm rot="16200000">
                <a:off x="2591561" y="-2741376"/>
                <a:ext cx="732300" cy="6220222"/>
              </a:xfrm>
              <a:prstGeom prst="round2SameRect">
                <a:avLst/>
              </a:prstGeom>
              <a:ln>
                <a:solidFill>
                  <a:srgbClr val="29B971"/>
                </a:solidFill>
              </a:ln>
            </p:spPr>
            <p:style>
              <a:lnRef idx="2">
                <a:schemeClr val="accent3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9" name="Round Same Side Corner Rectangle 6"/>
              <p:cNvSpPr/>
              <p:nvPr/>
            </p:nvSpPr>
            <p:spPr>
              <a:xfrm rot="21600000">
                <a:off x="35748" y="38333"/>
                <a:ext cx="6184474" cy="66080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5240" tIns="15240" rIns="170688" bIns="15240" numCol="1" spcCol="1270" anchor="ctr" anchorCtr="0">
                <a:noAutofit/>
              </a:bodyPr>
              <a:lstStyle/>
              <a:p>
                <a:pPr marL="0" lvl="1" algn="r" defTabSz="1066800" rtl="1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</a:pPr>
                <a:r>
                  <a:rPr lang="ar-EG" sz="2400" b="1" dirty="0"/>
                  <a:t> ‎تدريب فريق العمل بمعرفة المشاريع المختصة </a:t>
                </a:r>
                <a:r>
                  <a:rPr lang="ar-EG" sz="2400" b="1" dirty="0" smtClean="0"/>
                  <a:t>بالجامعات</a:t>
                </a:r>
                <a:r>
                  <a:rPr lang="en-US" sz="2400" b="1" dirty="0" smtClean="0"/>
                  <a:t> </a:t>
                </a:r>
                <a:r>
                  <a:rPr lang="ar-EG" sz="2400" b="1" dirty="0"/>
                  <a:t>وذلك طبقا للجدول التالي‏.</a:t>
                </a:r>
                <a:endParaRPr lang="ar-EG" sz="2400" b="1" kern="1200" dirty="0"/>
              </a:p>
            </p:txBody>
          </p:sp>
        </p:grpSp>
      </p:grp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1682092"/>
              </p:ext>
            </p:extLst>
          </p:nvPr>
        </p:nvGraphicFramePr>
        <p:xfrm>
          <a:off x="255984" y="2667000"/>
          <a:ext cx="7772400" cy="2776728"/>
        </p:xfrm>
        <a:graphic>
          <a:graphicData uri="http://schemas.openxmlformats.org/drawingml/2006/table">
            <a:tbl>
              <a:tblPr rtl="1" firstRow="1" firstCol="1" bandRow="1"/>
              <a:tblGrid>
                <a:gridCol w="2954467"/>
                <a:gridCol w="4817933"/>
              </a:tblGrid>
              <a:tr h="53340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عضو فريق العمل 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B9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مشروع الجامعة القائم بالتدريب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B97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Low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مهندس شبكات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Low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مشروع رفع كفاءة شبكة ومركز معلومات الجامعة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Low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فني شبكات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Low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مشروع رفع كفاءة شبكة ومركز معلومات الجامعة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Low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محرر للبوابة الإلكترونية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Low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مشروع </a:t>
                      </a:r>
                      <a:r>
                        <a:rPr lang="ar-EG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استكمال </a:t>
                      </a:r>
                      <a:r>
                        <a:rPr lang="ar-SA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تفعيل وتشغيل البوابات الإلكترونية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Low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مسئول دعم لنظام المعلومات الإدارية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Low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مشروع التكامل والربط بين تطبيقات نظم المعلومات الإدارية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 rowSpan="4">
                  <a:txBody>
                    <a:bodyPr/>
                    <a:lstStyle/>
                    <a:p>
                      <a:pPr marL="0" marR="0" algn="justLow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مسئولي النظم والبرامج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marR="0" algn="justLow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(2 فرد)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Low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مشروع التكامل والربط بين تطبيقات نظم المعلومات الإدارية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368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Low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مشروع المكتبة الرقمية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Low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مشروع </a:t>
                      </a:r>
                      <a:r>
                        <a:rPr lang="ar-EG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استكمال </a:t>
                      </a:r>
                      <a:r>
                        <a:rPr lang="ar-SA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تفعيل وتشغيل البوابات الإلكترونية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Low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مشروع التعليم الإلكتروني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11" name="Group 10"/>
          <p:cNvGrpSpPr/>
          <p:nvPr/>
        </p:nvGrpSpPr>
        <p:grpSpPr>
          <a:xfrm>
            <a:off x="-954852" y="565356"/>
            <a:ext cx="3810000" cy="3810000"/>
            <a:chOff x="-1143000" y="3921948"/>
            <a:chExt cx="3810000" cy="3810000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143000" y="3921948"/>
              <a:ext cx="3810000" cy="3810000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0" y="5515896"/>
              <a:ext cx="1712148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ar-EG" sz="1400" b="1" dirty="0" smtClean="0"/>
                <a:t>جاري التنفيذ</a:t>
              </a:r>
              <a:endParaRPr lang="en-US" sz="1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292685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1143000"/>
          </a:xfrm>
        </p:spPr>
        <p:txBody>
          <a:bodyPr>
            <a:noAutofit/>
          </a:bodyPr>
          <a:lstStyle/>
          <a:p>
            <a:pPr algn="r"/>
            <a:r>
              <a:rPr lang="ar-EG" sz="2800" dirty="0" smtClean="0">
                <a:latin typeface="+mn-lt"/>
                <a:ea typeface="Calibri"/>
                <a:cs typeface="PT Bold Heading"/>
              </a:rPr>
              <a:t>خطـة العمل</a:t>
            </a:r>
            <a:endParaRPr lang="ar-EG" sz="2800" dirty="0">
              <a:latin typeface="+mn-lt"/>
              <a:ea typeface="Calibri"/>
              <a:cs typeface="PT Bold Heading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762000" y="1388576"/>
            <a:ext cx="7160840" cy="1126024"/>
            <a:chOff x="915380" y="2865988"/>
            <a:chExt cx="7160840" cy="1126024"/>
          </a:xfrm>
        </p:grpSpPr>
        <p:grpSp>
          <p:nvGrpSpPr>
            <p:cNvPr id="26" name="Group 25"/>
            <p:cNvGrpSpPr/>
            <p:nvPr/>
          </p:nvGrpSpPr>
          <p:grpSpPr>
            <a:xfrm>
              <a:off x="7288002" y="2865988"/>
              <a:ext cx="788218" cy="1126024"/>
              <a:chOff x="6220222" y="2585"/>
              <a:chExt cx="788218" cy="1126024"/>
            </a:xfrm>
          </p:grpSpPr>
          <p:sp>
            <p:nvSpPr>
              <p:cNvPr id="30" name="Chevron 29"/>
              <p:cNvSpPr/>
              <p:nvPr/>
            </p:nvSpPr>
            <p:spPr>
              <a:xfrm rot="5400000">
                <a:off x="6051319" y="171488"/>
                <a:ext cx="1126024" cy="788217"/>
              </a:xfrm>
              <a:prstGeom prst="chevron">
                <a:avLst/>
              </a:prstGeom>
              <a:ln>
                <a:solidFill>
                  <a:srgbClr val="29B971"/>
                </a:solidFill>
              </a:ln>
            </p:spPr>
            <p:style>
              <a:lnRef idx="2">
                <a:schemeClr val="accent3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1" name="Chevron 4"/>
              <p:cNvSpPr/>
              <p:nvPr/>
            </p:nvSpPr>
            <p:spPr>
              <a:xfrm>
                <a:off x="6220223" y="396694"/>
                <a:ext cx="788217" cy="3378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5240" tIns="15240" rIns="15240" bIns="15240" numCol="1" spcCol="1270" anchor="ctr" anchorCtr="0">
                <a:noAutofit/>
              </a:bodyPr>
              <a:lstStyle/>
              <a:p>
                <a:pPr lvl="0" algn="ctr" defTabSz="1066800" rtl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400" b="1" kern="1200" dirty="0" smtClean="0"/>
                  <a:t>6</a:t>
                </a:r>
                <a:endParaRPr lang="ar-EG" sz="2400" b="1" kern="1200" dirty="0"/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915380" y="2865988"/>
              <a:ext cx="6372622" cy="732300"/>
              <a:chOff x="-152400" y="2585"/>
              <a:chExt cx="6372622" cy="732300"/>
            </a:xfrm>
          </p:grpSpPr>
          <p:sp>
            <p:nvSpPr>
              <p:cNvPr id="28" name="Round Same Side Corner Rectangle 27"/>
              <p:cNvSpPr/>
              <p:nvPr/>
            </p:nvSpPr>
            <p:spPr>
              <a:xfrm rot="16200000">
                <a:off x="2591561" y="-2741376"/>
                <a:ext cx="732300" cy="6220222"/>
              </a:xfrm>
              <a:prstGeom prst="round2SameRect">
                <a:avLst/>
              </a:prstGeom>
              <a:ln>
                <a:solidFill>
                  <a:srgbClr val="29B971"/>
                </a:solidFill>
              </a:ln>
            </p:spPr>
            <p:style>
              <a:lnRef idx="2">
                <a:schemeClr val="accent3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9" name="Round Same Side Corner Rectangle 6"/>
              <p:cNvSpPr/>
              <p:nvPr/>
            </p:nvSpPr>
            <p:spPr>
              <a:xfrm rot="21600000">
                <a:off x="35748" y="38333"/>
                <a:ext cx="6184474" cy="66080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5240" tIns="15240" rIns="170688" bIns="15240" numCol="1" spcCol="1270" anchor="ctr" anchorCtr="0">
                <a:noAutofit/>
              </a:bodyPr>
              <a:lstStyle/>
              <a:p>
                <a:pPr marL="0" lvl="1" algn="r" defTabSz="1066800" rtl="1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</a:pPr>
                <a:r>
                  <a:rPr lang="ar-EG" sz="2400" b="1" dirty="0"/>
                  <a:t> </a:t>
                </a:r>
                <a:r>
                  <a:rPr lang="ar-EG" sz="2400" b="1" dirty="0" smtClean="0"/>
                  <a:t> ‎بدء </a:t>
                </a:r>
                <a:r>
                  <a:rPr lang="ar-EG" sz="2400" b="1" dirty="0"/>
                  <a:t>العمل في </a:t>
                </a:r>
                <a:r>
                  <a:rPr lang="ar-EG" sz="2400" b="1" dirty="0" smtClean="0"/>
                  <a:t>الوحدات</a:t>
                </a:r>
                <a:endParaRPr lang="ar-EG" sz="2400" b="1" kern="1200" dirty="0"/>
              </a:p>
            </p:txBody>
          </p:sp>
        </p:grpSp>
      </p:grpSp>
      <p:grpSp>
        <p:nvGrpSpPr>
          <p:cNvPr id="11" name="Group 10"/>
          <p:cNvGrpSpPr/>
          <p:nvPr/>
        </p:nvGrpSpPr>
        <p:grpSpPr>
          <a:xfrm>
            <a:off x="-228600" y="0"/>
            <a:ext cx="3810000" cy="3810000"/>
            <a:chOff x="-1143000" y="3921948"/>
            <a:chExt cx="3810000" cy="3810000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143000" y="3921948"/>
              <a:ext cx="3810000" cy="3810000"/>
            </a:xfrm>
            <a:prstGeom prst="rect">
              <a:avLst/>
            </a:prstGeom>
            <a:ln>
              <a:noFill/>
            </a:ln>
          </p:spPr>
        </p:pic>
        <p:sp>
          <p:nvSpPr>
            <p:cNvPr id="13" name="TextBox 12"/>
            <p:cNvSpPr txBox="1"/>
            <p:nvPr/>
          </p:nvSpPr>
          <p:spPr>
            <a:xfrm>
              <a:off x="0" y="5515896"/>
              <a:ext cx="1712148" cy="30777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ar-EG" sz="1400" b="1" dirty="0" smtClean="0"/>
                <a:t>جاري التنفيذ</a:t>
              </a:r>
              <a:endParaRPr lang="en-US" sz="1400" b="1" dirty="0"/>
            </a:p>
          </p:txBody>
        </p:sp>
      </p:grpSp>
      <p:sp>
        <p:nvSpPr>
          <p:cNvPr id="14" name="Down Arrow 13"/>
          <p:cNvSpPr/>
          <p:nvPr/>
        </p:nvSpPr>
        <p:spPr>
          <a:xfrm>
            <a:off x="6553201" y="2151400"/>
            <a:ext cx="356740" cy="744199"/>
          </a:xfrm>
          <a:prstGeom prst="downArrow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grpSp>
        <p:nvGrpSpPr>
          <p:cNvPr id="15" name="Group 14"/>
          <p:cNvGrpSpPr/>
          <p:nvPr/>
        </p:nvGrpSpPr>
        <p:grpSpPr>
          <a:xfrm>
            <a:off x="212274" y="2971800"/>
            <a:ext cx="7725314" cy="2057400"/>
            <a:chOff x="7089390" y="1535005"/>
            <a:chExt cx="1139204" cy="723395"/>
          </a:xfrm>
        </p:grpSpPr>
        <p:sp>
          <p:nvSpPr>
            <p:cNvPr id="16" name="Rounded Rectangle 15"/>
            <p:cNvSpPr/>
            <p:nvPr/>
          </p:nvSpPr>
          <p:spPr>
            <a:xfrm>
              <a:off x="7089390" y="1535005"/>
              <a:ext cx="1139204" cy="723395"/>
            </a:xfrm>
            <a:prstGeom prst="roundRect">
              <a:avLst>
                <a:gd name="adj" fmla="val 10000"/>
              </a:avLst>
            </a:prstGeom>
            <a:ln>
              <a:solidFill>
                <a:srgbClr val="29B971"/>
              </a:solidFill>
            </a:ln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Rounded Rectangle 5"/>
            <p:cNvSpPr/>
            <p:nvPr/>
          </p:nvSpPr>
          <p:spPr>
            <a:xfrm>
              <a:off x="7110578" y="1556193"/>
              <a:ext cx="1096828" cy="681019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342900" lvl="0" indent="-342900" algn="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  <a:tabLst>
                  <a:tab pos="457200" algn="l"/>
                </a:tabLst>
              </a:pPr>
              <a:r>
                <a:rPr lang="ar-EG" b="1" dirty="0" smtClean="0"/>
                <a:t>‎</a:t>
              </a:r>
              <a:r>
                <a:rPr lang="ar-EG" b="1" dirty="0"/>
                <a:t>تقييم الوضع الراهن في </a:t>
              </a:r>
              <a:r>
                <a:rPr lang="ar-EG" b="1" dirty="0" smtClean="0"/>
                <a:t>الكليات</a:t>
              </a:r>
              <a:endParaRPr lang="ar-EG" b="1" dirty="0"/>
            </a:p>
            <a:p>
              <a:pPr marL="342900" lvl="0" indent="-342900" algn="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  <a:tabLst>
                  <a:tab pos="457200" algn="l"/>
                </a:tabLst>
              </a:pPr>
              <a:r>
                <a:rPr lang="ar-EG" b="1" dirty="0"/>
                <a:t>عمل ورش عمل بالكليات للتعريف بدور الوحدات ومشروعات‎ </a:t>
              </a:r>
              <a:r>
                <a:rPr lang="en-US" b="1" dirty="0" smtClean="0"/>
                <a:t>ICTP</a:t>
              </a:r>
              <a:endParaRPr lang="en-US" b="1" dirty="0"/>
            </a:p>
            <a:p>
              <a:pPr marL="342900" lvl="0" indent="-342900" algn="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  <a:tabLst>
                  <a:tab pos="457200" algn="l"/>
                </a:tabLst>
              </a:pPr>
              <a:r>
                <a:rPr lang="ar-EG" b="1" dirty="0"/>
                <a:t>عمل تصور عن الوضع </a:t>
              </a:r>
              <a:r>
                <a:rPr lang="ar-EG" b="1" dirty="0" smtClean="0"/>
                <a:t>الحالي </a:t>
              </a:r>
              <a:r>
                <a:rPr lang="ar-EG" b="1" dirty="0"/>
                <a:t>للشبكة </a:t>
              </a:r>
              <a:r>
                <a:rPr lang="ar-EG" b="1" dirty="0" smtClean="0"/>
                <a:t>‏</a:t>
              </a:r>
              <a:endParaRPr lang="ar-EG" b="1" dirty="0"/>
            </a:p>
            <a:p>
              <a:pPr marL="342900" lvl="0" indent="-342900" algn="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  <a:tabLst>
                  <a:tab pos="457200" algn="l"/>
                </a:tabLst>
              </a:pPr>
              <a:r>
                <a:rPr lang="ar-EG" b="1" dirty="0"/>
                <a:t>تنزيل نسخ </a:t>
              </a:r>
              <a:r>
                <a:rPr lang="ar-EG" b="1" dirty="0" smtClean="0"/>
                <a:t>البرامج الأصلية </a:t>
              </a:r>
              <a:r>
                <a:rPr lang="ar-EG" b="1" dirty="0"/>
                <a:t>على أجهزة الكلية</a:t>
              </a:r>
            </a:p>
            <a:p>
              <a:pPr marL="342900" lvl="0" indent="-342900" algn="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  <a:tabLst>
                  <a:tab pos="457200" algn="l"/>
                </a:tabLst>
              </a:pPr>
              <a:r>
                <a:rPr lang="ar-EG" b="1" dirty="0"/>
                <a:t>استلام </a:t>
              </a:r>
              <a:r>
                <a:rPr lang="ar-EG" b="1" dirty="0" smtClean="0"/>
                <a:t>الموقع الالكتروني للكلية </a:t>
              </a:r>
              <a:r>
                <a:rPr lang="ar-EG" b="1" dirty="0"/>
                <a:t>والبدء في تنفيذ الأنشطة </a:t>
              </a:r>
              <a:r>
                <a:rPr lang="ar-EG" b="1" dirty="0" smtClean="0"/>
                <a:t>عليه‏</a:t>
              </a:r>
              <a:endParaRPr lang="ar-EG" b="1" dirty="0"/>
            </a:p>
            <a:p>
              <a:pPr marL="342900" lvl="0" indent="-342900" algn="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/>
                <a:tabLst>
                  <a:tab pos="457200" algn="l"/>
                </a:tabLst>
              </a:pPr>
              <a:r>
                <a:rPr lang="ar-EG" b="1" dirty="0"/>
                <a:t>تدريب العاملين بالكلية على </a:t>
              </a:r>
              <a:r>
                <a:rPr lang="ar-EG" b="1" dirty="0" smtClean="0"/>
                <a:t>نظم </a:t>
              </a:r>
              <a:r>
                <a:rPr lang="ar-EG" b="1" dirty="0"/>
                <a:t>المعلومات </a:t>
              </a:r>
              <a:r>
                <a:rPr lang="ar-EG" b="1" dirty="0" smtClean="0"/>
                <a:t>الإدارية</a:t>
              </a:r>
              <a:endParaRPr lang="ar-EG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653985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1143000"/>
          </a:xfrm>
        </p:spPr>
        <p:txBody>
          <a:bodyPr>
            <a:noAutofit/>
          </a:bodyPr>
          <a:lstStyle/>
          <a:p>
            <a:pPr algn="r"/>
            <a:r>
              <a:rPr lang="ar-EG" sz="2800" dirty="0" smtClean="0">
                <a:latin typeface="+mn-lt"/>
                <a:ea typeface="Calibri"/>
                <a:cs typeface="PT Bold Heading"/>
              </a:rPr>
              <a:t>خطـة العمل</a:t>
            </a:r>
            <a:endParaRPr lang="ar-EG" sz="2800" dirty="0">
              <a:latin typeface="+mn-lt"/>
              <a:ea typeface="Calibri"/>
              <a:cs typeface="PT Bold Heading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762000" y="1388576"/>
            <a:ext cx="7160840" cy="1126024"/>
            <a:chOff x="915380" y="2865988"/>
            <a:chExt cx="7160840" cy="1126024"/>
          </a:xfrm>
        </p:grpSpPr>
        <p:grpSp>
          <p:nvGrpSpPr>
            <p:cNvPr id="26" name="Group 25"/>
            <p:cNvGrpSpPr/>
            <p:nvPr/>
          </p:nvGrpSpPr>
          <p:grpSpPr>
            <a:xfrm>
              <a:off x="7288002" y="2865988"/>
              <a:ext cx="788218" cy="1126024"/>
              <a:chOff x="6220222" y="2585"/>
              <a:chExt cx="788218" cy="1126024"/>
            </a:xfrm>
          </p:grpSpPr>
          <p:sp>
            <p:nvSpPr>
              <p:cNvPr id="30" name="Chevron 29"/>
              <p:cNvSpPr/>
              <p:nvPr/>
            </p:nvSpPr>
            <p:spPr>
              <a:xfrm rot="5400000">
                <a:off x="6051319" y="171488"/>
                <a:ext cx="1126024" cy="788217"/>
              </a:xfrm>
              <a:prstGeom prst="chevron">
                <a:avLst/>
              </a:prstGeom>
              <a:ln>
                <a:solidFill>
                  <a:srgbClr val="29B971"/>
                </a:solidFill>
              </a:ln>
            </p:spPr>
            <p:style>
              <a:lnRef idx="2">
                <a:schemeClr val="accent3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1" name="Chevron 4"/>
              <p:cNvSpPr/>
              <p:nvPr/>
            </p:nvSpPr>
            <p:spPr>
              <a:xfrm>
                <a:off x="6220223" y="396694"/>
                <a:ext cx="788217" cy="33780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5240" tIns="15240" rIns="15240" bIns="15240" numCol="1" spcCol="1270" anchor="ctr" anchorCtr="0">
                <a:noAutofit/>
              </a:bodyPr>
              <a:lstStyle/>
              <a:p>
                <a:pPr lvl="0" algn="ctr" defTabSz="1066800" rtl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400" b="1" kern="1200" dirty="0" smtClean="0"/>
                  <a:t>6</a:t>
                </a:r>
                <a:endParaRPr lang="ar-EG" sz="2400" b="1" kern="1200" dirty="0"/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915380" y="2865988"/>
              <a:ext cx="6372622" cy="732300"/>
              <a:chOff x="-152400" y="2585"/>
              <a:chExt cx="6372622" cy="732300"/>
            </a:xfrm>
          </p:grpSpPr>
          <p:sp>
            <p:nvSpPr>
              <p:cNvPr id="28" name="Round Same Side Corner Rectangle 27"/>
              <p:cNvSpPr/>
              <p:nvPr/>
            </p:nvSpPr>
            <p:spPr>
              <a:xfrm rot="16200000">
                <a:off x="2591561" y="-2741376"/>
                <a:ext cx="732300" cy="6220222"/>
              </a:xfrm>
              <a:prstGeom prst="round2SameRect">
                <a:avLst/>
              </a:prstGeom>
              <a:ln>
                <a:solidFill>
                  <a:srgbClr val="29B971"/>
                </a:solidFill>
              </a:ln>
            </p:spPr>
            <p:style>
              <a:lnRef idx="2">
                <a:schemeClr val="accent3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9" name="Round Same Side Corner Rectangle 6"/>
              <p:cNvSpPr/>
              <p:nvPr/>
            </p:nvSpPr>
            <p:spPr>
              <a:xfrm rot="21600000">
                <a:off x="35748" y="38333"/>
                <a:ext cx="6184474" cy="66080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5240" tIns="15240" rIns="170688" bIns="15240" numCol="1" spcCol="1270" anchor="ctr" anchorCtr="0">
                <a:noAutofit/>
              </a:bodyPr>
              <a:lstStyle/>
              <a:p>
                <a:pPr marL="0" lvl="1" algn="r" defTabSz="1066800" rtl="1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</a:pPr>
                <a:r>
                  <a:rPr lang="ar-EG" sz="2400" b="1" dirty="0"/>
                  <a:t> </a:t>
                </a:r>
                <a:r>
                  <a:rPr lang="ar-EG" sz="2400" b="1" dirty="0" smtClean="0"/>
                  <a:t> ‎بدء </a:t>
                </a:r>
                <a:r>
                  <a:rPr lang="ar-EG" sz="2400" b="1" dirty="0"/>
                  <a:t>العمل في الوحدات.</a:t>
                </a:r>
                <a:endParaRPr lang="ar-EG" sz="2400" b="1" kern="1200" dirty="0"/>
              </a:p>
            </p:txBody>
          </p:sp>
        </p:grpSp>
      </p:grpSp>
      <p:grpSp>
        <p:nvGrpSpPr>
          <p:cNvPr id="11" name="Group 10"/>
          <p:cNvGrpSpPr/>
          <p:nvPr/>
        </p:nvGrpSpPr>
        <p:grpSpPr>
          <a:xfrm>
            <a:off x="-228600" y="0"/>
            <a:ext cx="3810000" cy="3810000"/>
            <a:chOff x="-1143000" y="3921948"/>
            <a:chExt cx="3810000" cy="3810000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143000" y="3921948"/>
              <a:ext cx="3810000" cy="3810000"/>
            </a:xfrm>
            <a:prstGeom prst="rect">
              <a:avLst/>
            </a:prstGeom>
            <a:ln>
              <a:noFill/>
            </a:ln>
          </p:spPr>
        </p:pic>
        <p:sp>
          <p:nvSpPr>
            <p:cNvPr id="13" name="TextBox 12"/>
            <p:cNvSpPr txBox="1"/>
            <p:nvPr/>
          </p:nvSpPr>
          <p:spPr>
            <a:xfrm>
              <a:off x="0" y="5515896"/>
              <a:ext cx="1712148" cy="30777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ar-EG" sz="1400" b="1" dirty="0" smtClean="0"/>
                <a:t>جاري التنفيذ</a:t>
              </a:r>
              <a:endParaRPr lang="en-US" sz="1400" b="1" dirty="0"/>
            </a:p>
          </p:txBody>
        </p:sp>
      </p:grpSp>
      <p:sp>
        <p:nvSpPr>
          <p:cNvPr id="14" name="Down Arrow 13"/>
          <p:cNvSpPr/>
          <p:nvPr/>
        </p:nvSpPr>
        <p:spPr>
          <a:xfrm>
            <a:off x="6553201" y="2151400"/>
            <a:ext cx="356740" cy="744199"/>
          </a:xfrm>
          <a:prstGeom prst="downArrow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grpSp>
        <p:nvGrpSpPr>
          <p:cNvPr id="15" name="Group 14"/>
          <p:cNvGrpSpPr/>
          <p:nvPr/>
        </p:nvGrpSpPr>
        <p:grpSpPr>
          <a:xfrm>
            <a:off x="212274" y="2971800"/>
            <a:ext cx="7725314" cy="2438400"/>
            <a:chOff x="7089390" y="1535005"/>
            <a:chExt cx="1139204" cy="723395"/>
          </a:xfrm>
        </p:grpSpPr>
        <p:sp>
          <p:nvSpPr>
            <p:cNvPr id="16" name="Rounded Rectangle 15"/>
            <p:cNvSpPr/>
            <p:nvPr/>
          </p:nvSpPr>
          <p:spPr>
            <a:xfrm>
              <a:off x="7089390" y="1535005"/>
              <a:ext cx="1139204" cy="723395"/>
            </a:xfrm>
            <a:prstGeom prst="roundRect">
              <a:avLst>
                <a:gd name="adj" fmla="val 10000"/>
              </a:avLst>
            </a:prstGeom>
            <a:ln>
              <a:solidFill>
                <a:srgbClr val="29B971"/>
              </a:solidFill>
            </a:ln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Rounded Rectangle 5"/>
            <p:cNvSpPr/>
            <p:nvPr/>
          </p:nvSpPr>
          <p:spPr>
            <a:xfrm>
              <a:off x="7110578" y="1556193"/>
              <a:ext cx="1096828" cy="681019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342900" lvl="0" indent="-342900" algn="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 startAt="7"/>
                <a:tabLst>
                  <a:tab pos="457200" algn="l"/>
                </a:tabLst>
              </a:pPr>
              <a:r>
                <a:rPr lang="ar-EG" b="1" dirty="0" smtClean="0"/>
                <a:t>توزيع </a:t>
              </a:r>
              <a:r>
                <a:rPr lang="ar-EG" b="1" dirty="0"/>
                <a:t>كلمات المرور </a:t>
              </a:r>
              <a:r>
                <a:rPr lang="ar-EG" b="1" dirty="0" smtClean="0"/>
                <a:t> </a:t>
              </a:r>
              <a:r>
                <a:rPr lang="ar-EG" b="1" dirty="0"/>
                <a:t>واسم المستخدم لنظم المعلومات </a:t>
              </a:r>
              <a:r>
                <a:rPr lang="ar-EG" b="1" dirty="0"/>
                <a:t>الإدارية على </a:t>
              </a:r>
              <a:r>
                <a:rPr lang="ar-EG" b="1" dirty="0"/>
                <a:t>المستفيدين</a:t>
              </a:r>
            </a:p>
            <a:p>
              <a:pPr marL="342900" lvl="0" indent="-342900" algn="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 startAt="7"/>
                <a:tabLst>
                  <a:tab pos="457200" algn="l"/>
                </a:tabLst>
              </a:pPr>
              <a:r>
                <a:rPr lang="ar-EG" b="1" dirty="0"/>
                <a:t>عرض التقارير المستخرجة من </a:t>
              </a:r>
              <a:r>
                <a:rPr lang="ar-EG" b="1" dirty="0" smtClean="0"/>
                <a:t>نظم </a:t>
              </a:r>
              <a:r>
                <a:rPr lang="ar-EG" b="1" dirty="0"/>
                <a:t>المعلومات الإدارية على إدارة الكلية لتفعيل العمل </a:t>
              </a:r>
              <a:r>
                <a:rPr lang="ar-EG" b="1" dirty="0" smtClean="0"/>
                <a:t>بها‏</a:t>
              </a:r>
              <a:endParaRPr lang="ar-EG" b="1" dirty="0"/>
            </a:p>
            <a:p>
              <a:pPr marL="342900" lvl="0" indent="-342900" algn="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 startAt="7"/>
                <a:tabLst>
                  <a:tab pos="457200" algn="l"/>
                </a:tabLst>
              </a:pPr>
              <a:r>
                <a:rPr lang="ar-EG" b="1" dirty="0"/>
                <a:t>حصول </a:t>
              </a:r>
              <a:r>
                <a:rPr lang="ar-EG" b="1" dirty="0" smtClean="0"/>
                <a:t>كل الطلاب </a:t>
              </a:r>
              <a:r>
                <a:rPr lang="ar-EG" b="1" dirty="0"/>
                <a:t>وأعضاء هيئة التدريس والهيئة المعاونة وطلاب الدراسات العليا على كلمات المرور </a:t>
              </a:r>
              <a:r>
                <a:rPr lang="ar-EG" b="1" dirty="0" smtClean="0"/>
                <a:t> </a:t>
              </a:r>
              <a:r>
                <a:rPr lang="ar-EG" b="1" dirty="0"/>
                <a:t>واسم المستخدم للمكتبة ‏الرقمية.‏</a:t>
              </a:r>
            </a:p>
            <a:p>
              <a:pPr marL="342900" lvl="0" indent="-342900" algn="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 startAt="7"/>
                <a:tabLst>
                  <a:tab pos="457200" algn="l"/>
                </a:tabLst>
              </a:pPr>
              <a:r>
                <a:rPr lang="ar-EG" b="1" dirty="0"/>
                <a:t>نشر قائمة بالمقررات الالكترونية المنتجة على أعضاء هيئة التدريس مع مراعاة تخصصات كل كلية.‏</a:t>
              </a:r>
            </a:p>
            <a:p>
              <a:pPr marL="342900" lvl="0" indent="-342900" algn="r" defTabSz="622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+mj-lt"/>
                <a:buAutoNum type="arabicPeriod" startAt="7"/>
                <a:tabLst>
                  <a:tab pos="457200" algn="l"/>
                </a:tabLst>
              </a:pPr>
              <a:r>
                <a:rPr lang="ar-EG" b="1" dirty="0"/>
                <a:t>استلام البريد الالكتروني لأعضاء هيئة التدريس والجهاز الإداري والطلاب من المسئول بالجامعة وتسليمه للمختصين بالكلية</a:t>
              </a:r>
              <a:r>
                <a:rPr lang="ar-EG" b="1" dirty="0" smtClean="0"/>
                <a:t>..</a:t>
              </a:r>
              <a:endParaRPr lang="ar-EG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810575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1143000"/>
          </a:xfrm>
        </p:spPr>
        <p:txBody>
          <a:bodyPr>
            <a:noAutofit/>
          </a:bodyPr>
          <a:lstStyle/>
          <a:p>
            <a:pPr algn="r"/>
            <a:r>
              <a:rPr lang="ar-EG" sz="2800" dirty="0" smtClean="0">
                <a:latin typeface="+mn-lt"/>
                <a:ea typeface="Calibri"/>
                <a:cs typeface="PT Bold Heading"/>
              </a:rPr>
              <a:t>أسلوب التعامل المالي</a:t>
            </a:r>
            <a:endParaRPr lang="ar-EG" sz="2800" dirty="0">
              <a:latin typeface="+mn-lt"/>
              <a:ea typeface="Calibri"/>
              <a:cs typeface="PT Bold Heading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525963"/>
          </a:xfrm>
        </p:spPr>
        <p:txBody>
          <a:bodyPr>
            <a:normAutofit fontScale="92500" lnSpcReduction="10000"/>
          </a:bodyPr>
          <a:lstStyle/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ar-EG" sz="2800" dirty="0" smtClean="0"/>
              <a:t>يتم احتساب مكافأة مدير المشروع بدءا من تاريخ توقيع العقود التفصيلية في 1-10-2012. </a:t>
            </a:r>
          </a:p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r>
              <a:rPr lang="ar-EG" sz="2800" dirty="0"/>
              <a:t>يتم احتساب </a:t>
            </a:r>
            <a:r>
              <a:rPr lang="ar-EG" sz="2800" dirty="0" smtClean="0"/>
              <a:t>مكافآت فريق العمل من تاريخ بدء التدريب المرسل بمعرفة المدير التنفيذي للمعلومات بالجامعة.</a:t>
            </a:r>
          </a:p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r>
              <a:rPr lang="ar-EG" sz="2800" dirty="0" smtClean="0"/>
              <a:t>يقوم السيد مدير المشروع بتقييم المكافأة المستحقة لكل فرد من فريق العمل بناء على الجهد المبذول وتعرض </a:t>
            </a:r>
            <a:r>
              <a:rPr lang="ar-EG" sz="2800" dirty="0"/>
              <a:t>على المدير التنفيذي للمعلومات </a:t>
            </a:r>
            <a:r>
              <a:rPr lang="ar-EG" sz="2800" dirty="0" smtClean="0"/>
              <a:t>بالجامعة لإعتمادها بما يحقق التوازن بين المشروعات.</a:t>
            </a:r>
          </a:p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r>
              <a:rPr lang="ar-EG" sz="2800" dirty="0" smtClean="0"/>
              <a:t>يقوم مشروع </a:t>
            </a:r>
            <a:r>
              <a:rPr lang="en-US" sz="2800" dirty="0"/>
              <a:t>ICTP</a:t>
            </a:r>
            <a:r>
              <a:rPr lang="ar-EG" sz="2800" dirty="0"/>
              <a:t> </a:t>
            </a:r>
            <a:r>
              <a:rPr lang="ar-EG" sz="2800" dirty="0" smtClean="0"/>
              <a:t>بتحديد مؤشرات الأداء الرئيسية وبناء عليها يتم تحديد المكافأة المتغيرة لمدير المشروع.</a:t>
            </a:r>
          </a:p>
          <a:p>
            <a:pPr algn="just">
              <a:spcBef>
                <a:spcPts val="0"/>
              </a:spcBef>
              <a:buFont typeface="Arial" pitchFamily="34" charset="0"/>
              <a:buChar char="•"/>
            </a:pPr>
            <a:r>
              <a:rPr lang="ar-EG" sz="2800" dirty="0" smtClean="0"/>
              <a:t>التعامل في الشئون المالية بين مشروع </a:t>
            </a:r>
            <a:r>
              <a:rPr lang="en-US" sz="2800" dirty="0" smtClean="0"/>
              <a:t>ICTP</a:t>
            </a:r>
            <a:r>
              <a:rPr lang="ar-EG" sz="2800" dirty="0" smtClean="0"/>
              <a:t> والجامعات يكون من </a:t>
            </a:r>
            <a:r>
              <a:rPr lang="ar-EG" sz="2800" dirty="0"/>
              <a:t>خلال المدير التنفيذي للمعلومات </a:t>
            </a:r>
            <a:r>
              <a:rPr lang="ar-EG" sz="2800" dirty="0" smtClean="0"/>
              <a:t>بالجامعة فقط ويسري  </a:t>
            </a:r>
            <a:r>
              <a:rPr lang="ar-EG" sz="2800" dirty="0"/>
              <a:t>عليه اللائحة المالية </a:t>
            </a:r>
            <a:r>
              <a:rPr lang="ar-EG" sz="2800" dirty="0" smtClean="0"/>
              <a:t>لعام 2012-2013.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936929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709" b="89968" l="8740" r="9023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265" t="8500" r="9698" b="10652"/>
          <a:stretch/>
        </p:blipFill>
        <p:spPr>
          <a:xfrm rot="959985">
            <a:off x="-228600" y="3968617"/>
            <a:ext cx="2691901" cy="2335020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585941"/>
              </p:ext>
            </p:extLst>
          </p:nvPr>
        </p:nvGraphicFramePr>
        <p:xfrm>
          <a:off x="2057400" y="1447800"/>
          <a:ext cx="5383832" cy="1554480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{69C7853C-536D-4A76-A0AE-DD22124D55A5}</a:tableStyleId>
              </a:tblPr>
              <a:tblGrid>
                <a:gridCol w="5383832"/>
              </a:tblGrid>
              <a:tr h="144145"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65755" algn="ctr"/>
                          <a:tab pos="5731510" algn="r"/>
                          <a:tab pos="2865755" algn="ctr"/>
                          <a:tab pos="5731510" algn="r"/>
                          <a:tab pos="6120130" algn="r"/>
                        </a:tabLst>
                      </a:pPr>
                      <a:r>
                        <a:rPr lang="ar-SA" sz="2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 شارع أحمد عرابي، المهندسين، (12441) الجيزة</a:t>
                      </a:r>
                      <a:endParaRPr lang="en-US" sz="2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29B971"/>
                    </a:solidFill>
                  </a:tcPr>
                </a:tc>
              </a:tr>
              <a:tr h="144145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65755" algn="ctr"/>
                          <a:tab pos="5731510" algn="r"/>
                          <a:tab pos="2865755" algn="ctr"/>
                          <a:tab pos="5731510" algn="r"/>
                          <a:tab pos="6120130" algn="r"/>
                        </a:tabLst>
                      </a:pPr>
                      <a:r>
                        <a:rPr lang="ar-SA" sz="2400" dirty="0">
                          <a:effectLst/>
                        </a:rPr>
                        <a:t>تليفون: </a:t>
                      </a:r>
                      <a:r>
                        <a:rPr lang="en-US" sz="2400" dirty="0">
                          <a:effectLst/>
                        </a:rPr>
                        <a:t>33458610</a:t>
                      </a:r>
                      <a:r>
                        <a:rPr lang="ar-SA" sz="2400" dirty="0">
                          <a:effectLst/>
                        </a:rPr>
                        <a:t> (داخلي: 115/</a:t>
                      </a:r>
                      <a:r>
                        <a:rPr lang="en-US" sz="2400" dirty="0">
                          <a:effectLst/>
                        </a:rPr>
                        <a:t>157</a:t>
                      </a:r>
                      <a:r>
                        <a:rPr lang="ar-SA" sz="2400" dirty="0">
                          <a:effectLst/>
                        </a:rPr>
                        <a:t>)</a:t>
                      </a:r>
                      <a:endParaRPr lang="en-US" sz="3200" dirty="0"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>
                    <a:solidFill>
                      <a:srgbClr val="00B050">
                        <a:alpha val="40000"/>
                      </a:srgbClr>
                    </a:solidFill>
                  </a:tcPr>
                </a:tc>
              </a:tr>
              <a:tr h="144145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65755" algn="ctr"/>
                          <a:tab pos="5731510" algn="r"/>
                          <a:tab pos="2865755" algn="ctr"/>
                          <a:tab pos="5731510" algn="r"/>
                          <a:tab pos="6120130" algn="r"/>
                        </a:tabLst>
                      </a:pPr>
                      <a:r>
                        <a:rPr lang="ar-SA" sz="2400" dirty="0">
                          <a:effectLst/>
                        </a:rPr>
                        <a:t>فاكس: </a:t>
                      </a:r>
                      <a:r>
                        <a:rPr lang="en-US" sz="2400" dirty="0">
                          <a:effectLst/>
                        </a:rPr>
                        <a:t>3458610</a:t>
                      </a:r>
                      <a:r>
                        <a:rPr lang="ar-SA" sz="2400" dirty="0">
                          <a:effectLst/>
                        </a:rPr>
                        <a:t>3 (داخلي: 270)</a:t>
                      </a:r>
                      <a:endParaRPr lang="en-US" sz="3200" dirty="0"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44145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65755" algn="ctr"/>
                          <a:tab pos="5731510" algn="r"/>
                          <a:tab pos="2865755" algn="ctr"/>
                          <a:tab pos="5731510" algn="r"/>
                          <a:tab pos="6120130" algn="r"/>
                        </a:tabLst>
                      </a:pPr>
                      <a:r>
                        <a:rPr lang="en-US" sz="3200" u="sng" dirty="0">
                          <a:effectLst/>
                        </a:rPr>
                        <a:t>itunit@ictp.edu.eg</a:t>
                      </a:r>
                      <a:r>
                        <a:rPr lang="en-US" sz="3200" dirty="0">
                          <a:effectLst/>
                        </a:rPr>
                        <a:t> </a:t>
                      </a:r>
                      <a:endParaRPr lang="en-US" sz="3200" dirty="0"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6788855"/>
              </p:ext>
            </p:extLst>
          </p:nvPr>
        </p:nvGraphicFramePr>
        <p:xfrm>
          <a:off x="2057400" y="3352800"/>
          <a:ext cx="5383832" cy="1584960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{69C7853C-536D-4A76-A0AE-DD22124D55A5}</a:tableStyleId>
              </a:tblPr>
              <a:tblGrid>
                <a:gridCol w="5383832"/>
              </a:tblGrid>
              <a:tr h="304800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65755" algn="ctr"/>
                          <a:tab pos="5731510" algn="r"/>
                          <a:tab pos="2865755" algn="ctr"/>
                          <a:tab pos="5731510" algn="r"/>
                          <a:tab pos="6120130" algn="r"/>
                        </a:tabLst>
                      </a:pPr>
                      <a:r>
                        <a:rPr lang="ar-SA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أ.د/ هالة حلمي زايد</a:t>
                      </a:r>
                      <a:endParaRPr lang="en-US" sz="2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29B971"/>
                    </a:solidFill>
                  </a:tcPr>
                </a:tc>
              </a:tr>
              <a:tr h="144145"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65755" algn="ctr"/>
                          <a:tab pos="5731510" algn="r"/>
                          <a:tab pos="2865755" algn="ctr"/>
                          <a:tab pos="5731510" algn="r"/>
                          <a:tab pos="6120130" algn="r"/>
                        </a:tabLst>
                      </a:pPr>
                      <a:r>
                        <a:rPr lang="ar-SA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تليفون: 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011 13232441</a:t>
                      </a:r>
                    </a:p>
                    <a:p>
                      <a:pPr marL="0" marR="0" algn="ctr" defTabSz="914400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65755" algn="ctr"/>
                          <a:tab pos="5731510" algn="r"/>
                          <a:tab pos="2865755" algn="ctr"/>
                          <a:tab pos="5731510" algn="r"/>
                          <a:tab pos="6120130" algn="r"/>
                        </a:tabLst>
                      </a:pP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012 87876169         </a:t>
                      </a:r>
                      <a:endParaRPr lang="en-US" sz="2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00B050">
                        <a:alpha val="40000"/>
                      </a:srgbClr>
                    </a:solidFill>
                  </a:tcPr>
                </a:tc>
              </a:tr>
              <a:tr h="144145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865755" algn="ctr"/>
                          <a:tab pos="5731510" algn="r"/>
                          <a:tab pos="2865755" algn="ctr"/>
                          <a:tab pos="5731510" algn="r"/>
                          <a:tab pos="6120130" algn="r"/>
                        </a:tabLst>
                      </a:pPr>
                      <a:r>
                        <a:rPr lang="en-US" sz="3200" u="sng" dirty="0" smtClean="0">
                          <a:effectLst/>
                        </a:rPr>
                        <a:t>Hala.zayed@ictp.edu.eg</a:t>
                      </a:r>
                      <a:endParaRPr lang="en-US" sz="3200" dirty="0"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7571184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EG" sz="2800" dirty="0" smtClean="0">
                <a:latin typeface="+mn-lt"/>
                <a:ea typeface="Calibri"/>
                <a:cs typeface="PT Bold Heading"/>
              </a:rPr>
              <a:t>وسائل الاتصال</a:t>
            </a:r>
            <a:endParaRPr lang="ar-EG" sz="2800" dirty="0">
              <a:latin typeface="+mn-lt"/>
              <a:ea typeface="Calibri"/>
              <a:cs typeface="PT Bold Heading"/>
            </a:endParaRPr>
          </a:p>
        </p:txBody>
      </p:sp>
    </p:spTree>
    <p:extLst>
      <p:ext uri="{BB962C8B-B14F-4D97-AF65-F5344CB8AC3E}">
        <p14:creationId xmlns:p14="http://schemas.microsoft.com/office/powerpoint/2010/main" val="67188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295400"/>
            <a:ext cx="4826000" cy="482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89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1143000"/>
          </a:xfrm>
        </p:spPr>
        <p:txBody>
          <a:bodyPr>
            <a:normAutofit/>
          </a:bodyPr>
          <a:lstStyle/>
          <a:p>
            <a:pPr algn="r"/>
            <a:r>
              <a:rPr lang="ar-EG" sz="2800" dirty="0">
                <a:latin typeface="+mn-lt"/>
                <a:ea typeface="Calibri"/>
                <a:cs typeface="PT Bold Heading"/>
              </a:rPr>
              <a:t>مقدمة عن المشروع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525963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buClr>
                <a:srgbClr val="29B971"/>
              </a:buClr>
              <a:buFont typeface="Arial" panose="020B0604020202020204" pitchFamily="34" charset="0"/>
              <a:buChar char="•"/>
            </a:pPr>
            <a:r>
              <a:rPr lang="en-US" sz="2800" dirty="0"/>
              <a:t>   </a:t>
            </a:r>
            <a:r>
              <a:rPr lang="ar-SA" sz="2800" dirty="0"/>
              <a:t>يهدف</a:t>
            </a:r>
            <a:r>
              <a:rPr lang="en-US" sz="2800" dirty="0"/>
              <a:t> ICTP </a:t>
            </a:r>
            <a:r>
              <a:rPr lang="ar-SA" sz="2800" dirty="0"/>
              <a:t>إلى إنشاء مشروع وحدة الخدمات الالكترونية في كل كليات الجامعات خلال الخمس أعوام القادمة بشكل تدريجي بواقع 20% من كليات كل جامعة سنوياً من أجل تفعيل خدمات تكنولوجيا المعلومات.</a:t>
            </a:r>
            <a:endParaRPr lang="ar-EG" sz="28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en-US" sz="2800" dirty="0" smtClean="0"/>
              <a:t> </a:t>
            </a:r>
            <a:r>
              <a:rPr lang="ar-EG" sz="2800" dirty="0" smtClean="0"/>
              <a:t> </a:t>
            </a:r>
            <a:endParaRPr lang="en-US" sz="2800" dirty="0" smtClean="0"/>
          </a:p>
          <a:p>
            <a:pPr algn="just">
              <a:spcBef>
                <a:spcPts val="0"/>
              </a:spcBef>
              <a:buClr>
                <a:srgbClr val="29B971"/>
              </a:buClr>
              <a:buFont typeface="Arial" panose="020B0604020202020204" pitchFamily="34" charset="0"/>
              <a:buChar char="•"/>
            </a:pPr>
            <a:r>
              <a:rPr lang="ar-SA" sz="2800" dirty="0" smtClean="0"/>
              <a:t>تعتبر هذه الوحدات حلقة الوصل بين المشاريع الست المقدمة من </a:t>
            </a:r>
            <a:r>
              <a:rPr lang="en-US" sz="2800" dirty="0" smtClean="0"/>
              <a:t>ICTP</a:t>
            </a:r>
            <a:r>
              <a:rPr lang="ar-SA" sz="2800" dirty="0" smtClean="0"/>
              <a:t> على مستوى الجامعات وبين مختلف الكليات.</a:t>
            </a:r>
            <a:r>
              <a:rPr lang="ar-EG" sz="2800" dirty="0" smtClean="0"/>
              <a:t> </a:t>
            </a:r>
            <a:r>
              <a:rPr lang="ar-SA" sz="2800" dirty="0" smtClean="0"/>
              <a:t>تهدف هذه الوحدات</a:t>
            </a:r>
            <a:r>
              <a:rPr lang="ar-EG" sz="2800" dirty="0" smtClean="0"/>
              <a:t>:</a:t>
            </a:r>
          </a:p>
          <a:p>
            <a:pPr lvl="1" algn="just">
              <a:spcBef>
                <a:spcPts val="0"/>
              </a:spcBef>
              <a:buClr>
                <a:srgbClr val="29B971"/>
              </a:buClr>
              <a:buFont typeface="Arial" panose="020B0604020202020204" pitchFamily="34" charset="0"/>
              <a:buChar char="•"/>
            </a:pPr>
            <a:r>
              <a:rPr lang="ar-SA" dirty="0" smtClean="0"/>
              <a:t> زيادة </a:t>
            </a:r>
            <a:r>
              <a:rPr lang="ar-SA" dirty="0"/>
              <a:t>فاعلية مشاريع </a:t>
            </a:r>
            <a:r>
              <a:rPr lang="ar-SA" dirty="0" smtClean="0"/>
              <a:t>الجامعات</a:t>
            </a:r>
            <a:r>
              <a:rPr lang="ar-EG" dirty="0" smtClean="0"/>
              <a:t>.</a:t>
            </a:r>
          </a:p>
          <a:p>
            <a:pPr lvl="1" algn="just">
              <a:spcBef>
                <a:spcPts val="0"/>
              </a:spcBef>
              <a:buClr>
                <a:srgbClr val="29B971"/>
              </a:buClr>
              <a:buFont typeface="Arial" panose="020B0604020202020204" pitchFamily="34" charset="0"/>
              <a:buChar char="•"/>
            </a:pPr>
            <a:r>
              <a:rPr lang="ar-SA" dirty="0" smtClean="0"/>
              <a:t>تقديم </a:t>
            </a:r>
            <a:r>
              <a:rPr lang="ar-SA" dirty="0"/>
              <a:t>خدمات متميزة في تكنولوجيا المعلومات للكليات.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56397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685800" y="4041000"/>
            <a:ext cx="7162800" cy="1369200"/>
          </a:xfrm>
          <a:prstGeom prst="rect">
            <a:avLst/>
          </a:prstGeom>
        </p:spPr>
        <p:style>
          <a:lnRef idx="1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endParaRPr lang="ar-EG" sz="1600" dirty="0" smtClean="0"/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EG" sz="1600" dirty="0" smtClean="0"/>
              <a:t>الإشراف </a:t>
            </a:r>
            <a:r>
              <a:rPr lang="ar-EG" sz="1600" dirty="0"/>
              <a:t>على الصيانة الدورية لأجهزة الحاسب وملحقاتها.‏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EG" sz="1600" dirty="0"/>
              <a:t>دراسة أوجه القصور وتحليل الأعطال والمشاكل ووضع الحلول المناسبة لأنظمة الحاسب.‏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EG" sz="1600" dirty="0"/>
              <a:t>إعداد تقارير دورية عن حالة الأجهزة والمعامل بالكليات.‏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85800" y="1884646"/>
            <a:ext cx="7162800" cy="1477559"/>
          </a:xfrm>
          <a:prstGeom prst="rect">
            <a:avLst/>
          </a:prstGeom>
        </p:spPr>
        <p:style>
          <a:lnRef idx="1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EG" sz="1600" dirty="0"/>
              <a:t> تشغيل وصيانة شبكة المعلومات.‏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EG" sz="1600" dirty="0"/>
              <a:t>‏ متابعة الاستخدام الفني للشبكة وتقديم الدعم الفني لجميع المستخدمين.‏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EG" sz="1600" dirty="0"/>
              <a:t>القيام بعمل التوسعات المطلوبة لشبكة الكلية السلكية واللاسلكية بالتنسيق مع شبكة الجامعة‎.‎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EG" sz="1600" dirty="0"/>
              <a:t>تفعيل أجهزة الفيديو </a:t>
            </a:r>
            <a:r>
              <a:rPr lang="ar-EG" sz="1600" dirty="0" smtClean="0"/>
              <a:t>كون فرنس </a:t>
            </a:r>
            <a:r>
              <a:rPr lang="ar-EG" sz="1600" dirty="0"/>
              <a:t>‏</a:t>
            </a:r>
            <a:r>
              <a:rPr lang="en-US" sz="1600" dirty="0"/>
              <a:t>video conference‏ </a:t>
            </a:r>
            <a:r>
              <a:rPr lang="ar-EG" sz="1600" dirty="0"/>
              <a:t>بالكلية‎.‎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1143000"/>
          </a:xfrm>
        </p:spPr>
        <p:txBody>
          <a:bodyPr>
            <a:normAutofit/>
          </a:bodyPr>
          <a:lstStyle/>
          <a:p>
            <a:pPr algn="r"/>
            <a:r>
              <a:rPr lang="ar-EG" sz="2800" dirty="0">
                <a:latin typeface="+mn-lt"/>
                <a:ea typeface="Calibri"/>
                <a:cs typeface="PT Bold Heading"/>
              </a:rPr>
              <a:t>أهداف </a:t>
            </a:r>
            <a:r>
              <a:rPr lang="ar-EG" sz="2800" dirty="0" smtClean="0">
                <a:latin typeface="+mn-lt"/>
                <a:ea typeface="Calibri"/>
                <a:cs typeface="PT Bold Heading"/>
              </a:rPr>
              <a:t>وأنشطة المشروع</a:t>
            </a:r>
            <a:endParaRPr lang="ar-EG" sz="2800" dirty="0">
              <a:latin typeface="+mn-lt"/>
              <a:ea typeface="Calibri"/>
              <a:cs typeface="PT Bold Heading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1371600" y="3876794"/>
            <a:ext cx="6172200" cy="390406"/>
          </a:xfrm>
          <a:prstGeom prst="roundRect">
            <a:avLst/>
          </a:prstGeom>
          <a:solidFill>
            <a:srgbClr val="29B971"/>
          </a:solidFill>
          <a:sp3d prstMaterial="dkEdge">
            <a:bevelT w="8200" h="38100"/>
          </a:sp3d>
        </p:spPr>
        <p:style>
          <a:lnRef idx="0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lvl="0" algn="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SA" b="1" dirty="0">
                <a:solidFill>
                  <a:schemeClr val="bg1"/>
                </a:solidFill>
              </a:rPr>
              <a:t>رفع كفاءة البنية التحتية وتحديثها بالكلية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1362952" y="1676400"/>
            <a:ext cx="6172200" cy="390406"/>
          </a:xfrm>
          <a:prstGeom prst="roundRect">
            <a:avLst/>
          </a:prstGeom>
          <a:solidFill>
            <a:srgbClr val="29B971"/>
          </a:solidFill>
          <a:sp3d prstMaterial="dkEdge">
            <a:bevelT w="8200" h="38100"/>
          </a:sp3d>
        </p:spPr>
        <p:style>
          <a:lnRef idx="0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lvl="0" algn="r" rtl="1"/>
            <a:r>
              <a:rPr lang="ar-SA" b="1" dirty="0">
                <a:solidFill>
                  <a:schemeClr val="bg1"/>
                </a:solidFill>
              </a:rPr>
              <a:t>رفع كفاءة وتحسين شبكة المعلومات الداخلية </a:t>
            </a:r>
            <a:r>
              <a:rPr lang="ar-SA" b="1" dirty="0" smtClean="0">
                <a:solidFill>
                  <a:schemeClr val="bg1"/>
                </a:solidFill>
              </a:rPr>
              <a:t>بالكلية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778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4" grpId="0" animBg="1"/>
      <p:bldP spid="30" grpId="0" animBg="1"/>
      <p:bldP spid="2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609600" y="4041000"/>
            <a:ext cx="7239000" cy="1369200"/>
          </a:xfrm>
          <a:prstGeom prst="rect">
            <a:avLst/>
          </a:prstGeom>
        </p:spPr>
        <p:style>
          <a:lnRef idx="1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endParaRPr lang="ar-EG" sz="1600" dirty="0" smtClean="0"/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EG" sz="1600" dirty="0"/>
              <a:t>‏ تسويق المقررات الإلكترونية وتقديم الاستشارات الفنية والتدريب.‏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EG" sz="1600" dirty="0"/>
              <a:t>تدريب أعضاء هيئة التدريس ومعاونيهم علي رفع مصادر التعلم للمادة الدراسية والتعامل مع مكتبات ‏البوابة الالكترونية.‏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EG" sz="1600" dirty="0"/>
              <a:t>تدريب أعضاء هيئة التدريس بالكلية على إدارة منتديات الطلاب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09600" y="1884646"/>
            <a:ext cx="7239000" cy="1477559"/>
          </a:xfrm>
          <a:prstGeom prst="rect">
            <a:avLst/>
          </a:prstGeom>
        </p:spPr>
        <p:style>
          <a:lnRef idx="1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EG" sz="1600" dirty="0"/>
              <a:t> تحميل البرامج الأصلية ونسخ مضادات الفيروسات‎.‎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EG" sz="1600" dirty="0"/>
              <a:t>تحديث برمجيات الأجهزة.‏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EG" sz="1600" dirty="0"/>
              <a:t>صيانة الحاسبات والطابعات أو الإشراف على عقود الصيانة.‏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1143000"/>
          </a:xfrm>
        </p:spPr>
        <p:txBody>
          <a:bodyPr>
            <a:normAutofit/>
          </a:bodyPr>
          <a:lstStyle/>
          <a:p>
            <a:pPr algn="r"/>
            <a:r>
              <a:rPr lang="ar-EG" sz="2800" dirty="0">
                <a:latin typeface="+mn-lt"/>
                <a:ea typeface="Calibri"/>
                <a:cs typeface="PT Bold Heading"/>
              </a:rPr>
              <a:t>أهداف </a:t>
            </a:r>
            <a:r>
              <a:rPr lang="ar-EG" sz="2800" dirty="0" smtClean="0">
                <a:latin typeface="+mn-lt"/>
                <a:ea typeface="Calibri"/>
                <a:cs typeface="PT Bold Heading"/>
              </a:rPr>
              <a:t>وأنشطة المشروع</a:t>
            </a:r>
            <a:endParaRPr lang="ar-EG" sz="2800" dirty="0">
              <a:latin typeface="+mn-lt"/>
              <a:ea typeface="Calibri"/>
              <a:cs typeface="PT Bold Heading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1219200" y="3876794"/>
            <a:ext cx="6400800" cy="390406"/>
          </a:xfrm>
          <a:prstGeom prst="roundRect">
            <a:avLst/>
          </a:prstGeom>
          <a:solidFill>
            <a:srgbClr val="29B971"/>
          </a:solidFill>
          <a:sp3d prstMaterial="dkEdge">
            <a:bevelT w="8200" h="38100"/>
          </a:sp3d>
        </p:spPr>
        <p:style>
          <a:lnRef idx="0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lvl="0" algn="r" defTabSz="5334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SA" sz="1600" b="1" dirty="0">
                <a:solidFill>
                  <a:schemeClr val="bg1"/>
                </a:solidFill>
              </a:rPr>
              <a:t>العمل على تطوير العملية التعليمية من خلال تدعيم التفاعل بين الطلاب وأعضاء هيئة ‏</a:t>
            </a:r>
            <a:r>
              <a:rPr lang="ar-SA" sz="1600" b="1" dirty="0" smtClean="0">
                <a:solidFill>
                  <a:schemeClr val="bg1"/>
                </a:solidFill>
              </a:rPr>
              <a:t>التدريس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1223316" y="1676400"/>
            <a:ext cx="6311836" cy="390406"/>
          </a:xfrm>
          <a:prstGeom prst="roundRect">
            <a:avLst/>
          </a:prstGeom>
          <a:solidFill>
            <a:srgbClr val="29B971"/>
          </a:solidFill>
          <a:sp3d prstMaterial="dkEdge">
            <a:bevelT w="8200" h="38100"/>
          </a:sp3d>
        </p:spPr>
        <p:style>
          <a:lnRef idx="0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lvl="0" algn="r"/>
            <a:r>
              <a:rPr lang="ar-SA" b="1" dirty="0">
                <a:solidFill>
                  <a:schemeClr val="bg1"/>
                </a:solidFill>
              </a:rPr>
              <a:t>تقنين وضع استخدام نظم التشغيل والبرمجيات وحماية الأجهزة ضد الفيروسات</a:t>
            </a:r>
          </a:p>
        </p:txBody>
      </p:sp>
    </p:spTree>
    <p:extLst>
      <p:ext uri="{BB962C8B-B14F-4D97-AF65-F5344CB8AC3E}">
        <p14:creationId xmlns:p14="http://schemas.microsoft.com/office/powerpoint/2010/main" val="1353013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4" grpId="0" animBg="1"/>
      <p:bldP spid="30" grpId="0" animBg="1"/>
      <p:bldP spid="2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457200" y="4041000"/>
            <a:ext cx="7391400" cy="1369200"/>
          </a:xfrm>
          <a:prstGeom prst="rect">
            <a:avLst/>
          </a:prstGeom>
        </p:spPr>
        <p:style>
          <a:lnRef idx="1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endParaRPr lang="ar-EG" sz="1600" dirty="0" smtClean="0"/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EG" sz="1600" dirty="0"/>
              <a:t>‏ جمع ونشر أخبار الكلية‎.‎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EG" sz="1600" dirty="0"/>
              <a:t>تحديث بيانات الكلية على البوابة الإلكترونية‎.‎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EG" sz="1600" dirty="0"/>
              <a:t>التدريب ونشر الوعي بين الطلاب علي كيفية الاستفادة من البوابات الالكترونية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endParaRPr lang="ar-EG" sz="1600" dirty="0"/>
          </a:p>
        </p:txBody>
      </p:sp>
      <p:sp>
        <p:nvSpPr>
          <p:cNvPr id="24" name="Rectangle 23"/>
          <p:cNvSpPr/>
          <p:nvPr/>
        </p:nvSpPr>
        <p:spPr>
          <a:xfrm>
            <a:off x="457200" y="1884646"/>
            <a:ext cx="7391400" cy="1477559"/>
          </a:xfrm>
          <a:prstGeom prst="rect">
            <a:avLst/>
          </a:prstGeom>
        </p:spPr>
        <p:style>
          <a:lnRef idx="1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EG" sz="1600" dirty="0"/>
              <a:t> إدارة حسابات المستفيدين بالكلية على البريد الإلكتروني.‏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EG" sz="1600" dirty="0"/>
              <a:t>‏ تشغيل وتفعيل خدمة البريد الالكتروني للطلاب وأعضاء هيئة التدريس. ‏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EG" sz="1600" dirty="0"/>
              <a:t>تبادل جميع المراسلات والمستندات من خلال البريد الإلكتروني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1143000"/>
          </a:xfrm>
        </p:spPr>
        <p:txBody>
          <a:bodyPr>
            <a:normAutofit/>
          </a:bodyPr>
          <a:lstStyle/>
          <a:p>
            <a:pPr algn="r"/>
            <a:r>
              <a:rPr lang="ar-EG" sz="2800" dirty="0">
                <a:latin typeface="+mn-lt"/>
                <a:ea typeface="Calibri"/>
                <a:cs typeface="PT Bold Heading"/>
              </a:rPr>
              <a:t>أهداف </a:t>
            </a:r>
            <a:r>
              <a:rPr lang="ar-EG" sz="2800" dirty="0" smtClean="0">
                <a:latin typeface="+mn-lt"/>
                <a:ea typeface="Calibri"/>
                <a:cs typeface="PT Bold Heading"/>
              </a:rPr>
              <a:t>وأنشطة المشروع</a:t>
            </a:r>
            <a:endParaRPr lang="ar-EG" sz="2800" dirty="0">
              <a:latin typeface="+mn-lt"/>
              <a:ea typeface="Calibri"/>
              <a:cs typeface="PT Bold Heading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923048" y="3876794"/>
            <a:ext cx="6620752" cy="390406"/>
          </a:xfrm>
          <a:prstGeom prst="roundRect">
            <a:avLst/>
          </a:prstGeom>
          <a:solidFill>
            <a:srgbClr val="29B971"/>
          </a:solidFill>
          <a:sp3d prstMaterial="dkEdge">
            <a:bevelT w="8200" h="38100"/>
          </a:sp3d>
        </p:spPr>
        <p:style>
          <a:lnRef idx="0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lvl="0" algn="r" defTabSz="5334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SA" b="1" dirty="0">
                <a:solidFill>
                  <a:schemeClr val="bg1"/>
                </a:solidFill>
              </a:rPr>
              <a:t>استخدام الموقع الرسمي للكلية للتواصل مع كافة الأطراف المعنية</a:t>
            </a:r>
            <a:r>
              <a:rPr lang="ar-SA" b="1" dirty="0" smtClean="0">
                <a:solidFill>
                  <a:schemeClr val="bg1"/>
                </a:solidFill>
              </a:rPr>
              <a:t>‎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914400" y="1581844"/>
            <a:ext cx="6620752" cy="484962"/>
          </a:xfrm>
          <a:prstGeom prst="roundRect">
            <a:avLst/>
          </a:prstGeom>
          <a:solidFill>
            <a:srgbClr val="29B971"/>
          </a:solidFill>
          <a:sp3d prstMaterial="dkEdge">
            <a:bevelT w="8200" h="38100"/>
          </a:sp3d>
        </p:spPr>
        <p:style>
          <a:lnRef idx="0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lvl="0" algn="r"/>
            <a:r>
              <a:rPr lang="ar-SA" sz="1700" b="1" dirty="0">
                <a:solidFill>
                  <a:schemeClr val="bg1"/>
                </a:solidFill>
              </a:rPr>
              <a:t>استخدام البريد الإلكتروني الرسمي </a:t>
            </a:r>
            <a:r>
              <a:rPr lang="ar-SA" sz="1700" b="1" dirty="0" smtClean="0">
                <a:solidFill>
                  <a:schemeClr val="bg1"/>
                </a:solidFill>
              </a:rPr>
              <a:t>في </a:t>
            </a:r>
            <a:r>
              <a:rPr lang="ar-SA" sz="1700" b="1" dirty="0">
                <a:solidFill>
                  <a:schemeClr val="bg1"/>
                </a:solidFill>
              </a:rPr>
              <a:t>كافة المعاملات الإدارية وكذلك ‏في التواصل مع الطلاب</a:t>
            </a:r>
          </a:p>
        </p:txBody>
      </p:sp>
    </p:spTree>
    <p:extLst>
      <p:ext uri="{BB962C8B-B14F-4D97-AF65-F5344CB8AC3E}">
        <p14:creationId xmlns:p14="http://schemas.microsoft.com/office/powerpoint/2010/main" val="2131831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4" grpId="0" animBg="1"/>
      <p:bldP spid="30" grpId="0" animBg="1"/>
      <p:bldP spid="2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914400" y="4041000"/>
            <a:ext cx="6934200" cy="1369200"/>
          </a:xfrm>
          <a:prstGeom prst="rect">
            <a:avLst/>
          </a:prstGeom>
        </p:spPr>
        <p:style>
          <a:lnRef idx="1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endParaRPr lang="ar-EG" sz="1600" dirty="0" smtClean="0"/>
          </a:p>
          <a:p>
            <a:pPr algn="r" rtl="1"/>
            <a:r>
              <a:rPr lang="ar-EG" sz="1600" dirty="0" smtClean="0"/>
              <a:t>‏</a:t>
            </a:r>
            <a:endParaRPr lang="en-US" sz="1600" dirty="0" smtClean="0"/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EG" sz="1600" dirty="0" smtClean="0"/>
              <a:t> </a:t>
            </a:r>
            <a:r>
              <a:rPr lang="ar-EG" sz="1600" dirty="0"/>
              <a:t>إدارة حسابات المستفيدين بالكلية على المكتبة الرقمية.‏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EG" sz="1600" dirty="0"/>
              <a:t>تدريب أعضاء هيئة التدريس والهيئة المعاونة والطلاب لعمل حسابات على” ‏</a:t>
            </a:r>
            <a:r>
              <a:rPr lang="en-US" sz="1600" dirty="0"/>
              <a:t>Google Scholar</a:t>
            </a:r>
            <a:r>
              <a:rPr lang="en-US" sz="1600" dirty="0" smtClean="0"/>
              <a:t>‏” </a:t>
            </a:r>
            <a:r>
              <a:rPr lang="ar-EG" sz="1600" dirty="0" smtClean="0"/>
              <a:t>و </a:t>
            </a:r>
            <a:r>
              <a:rPr lang="en-US" sz="1600" dirty="0"/>
              <a:t>“Microsoft Academic Search” </a:t>
            </a:r>
            <a:r>
              <a:rPr lang="ar-EG" sz="1600" dirty="0" smtClean="0"/>
              <a:t> وهي </a:t>
            </a:r>
            <a:r>
              <a:rPr lang="ar-EG" sz="1600" dirty="0"/>
              <a:t>‏خدمة مخصصة للطلبة والباحثين وذلك للعثور على أبحاث وملخصات ومعلومات في أي مجال من ‏مجالات البحث العلمي.</a:t>
            </a:r>
            <a:r>
              <a:rPr lang="ar-EG" sz="1600" dirty="0" smtClean="0"/>
              <a:t>‏</a:t>
            </a:r>
            <a:endParaRPr lang="ar-EG" sz="1600" dirty="0"/>
          </a:p>
          <a:p>
            <a:pPr marL="285750" indent="-285750" algn="r" rtl="1">
              <a:buFont typeface="Arial" panose="020B0604020202020204" pitchFamily="34" charset="0"/>
              <a:buChar char="•"/>
            </a:pPr>
            <a:endParaRPr lang="ar-EG" sz="1600" dirty="0"/>
          </a:p>
        </p:txBody>
      </p:sp>
      <p:sp>
        <p:nvSpPr>
          <p:cNvPr id="24" name="Rectangle 23"/>
          <p:cNvSpPr/>
          <p:nvPr/>
        </p:nvSpPr>
        <p:spPr>
          <a:xfrm>
            <a:off x="914400" y="1884646"/>
            <a:ext cx="6934200" cy="1477559"/>
          </a:xfrm>
          <a:prstGeom prst="rect">
            <a:avLst/>
          </a:prstGeom>
        </p:spPr>
        <p:style>
          <a:lnRef idx="1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EG" sz="1600" dirty="0"/>
              <a:t> التدريب وتقديم الدعم الفني لتفعيل استخدام نظم المعلومات الإدارية ‏</a:t>
            </a:r>
            <a:r>
              <a:rPr lang="en-US" sz="1600" dirty="0"/>
              <a:t>MIS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EG" sz="1600" dirty="0"/>
              <a:t>تدريب العاملين بالكلية وأعضاء هيئة التدريس على تكنولوجيا المعلومات والاتصالات بالتعاون مع ‏مركز تدريب ‏</a:t>
            </a:r>
            <a:r>
              <a:rPr lang="en-US" sz="1600" dirty="0"/>
              <a:t>ICTP‏ </a:t>
            </a:r>
            <a:r>
              <a:rPr lang="ar-EG" sz="1600" dirty="0"/>
              <a:t>بالجامعة.‏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EG" sz="1600" dirty="0"/>
              <a:t>استخدام نظام تتبع تذاكر المهام “‏</a:t>
            </a:r>
            <a:r>
              <a:rPr lang="en-US" sz="1600" dirty="0"/>
              <a:t>Request Tracker‏” </a:t>
            </a:r>
            <a:r>
              <a:rPr lang="ar-EG" sz="1600" dirty="0"/>
              <a:t>وهو نظام يستخدم لتنسيق وتتبع تنفيذ المهام بين ‏مجموعة من المستخدمين.</a:t>
            </a:r>
            <a:r>
              <a:rPr lang="ar-EG" sz="1600" dirty="0" smtClean="0"/>
              <a:t>‏</a:t>
            </a:r>
            <a:endParaRPr lang="ar-EG" sz="1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1143000"/>
          </a:xfrm>
        </p:spPr>
        <p:txBody>
          <a:bodyPr>
            <a:normAutofit/>
          </a:bodyPr>
          <a:lstStyle/>
          <a:p>
            <a:pPr algn="r"/>
            <a:r>
              <a:rPr lang="ar-EG" sz="2800" dirty="0">
                <a:latin typeface="+mn-lt"/>
                <a:ea typeface="Calibri"/>
                <a:cs typeface="PT Bold Heading"/>
              </a:rPr>
              <a:t>أهداف </a:t>
            </a:r>
            <a:r>
              <a:rPr lang="ar-EG" sz="2800" dirty="0" smtClean="0">
                <a:latin typeface="+mn-lt"/>
                <a:ea typeface="Calibri"/>
                <a:cs typeface="PT Bold Heading"/>
              </a:rPr>
              <a:t>وأنشطة المشروع</a:t>
            </a:r>
            <a:endParaRPr lang="ar-EG" sz="2800" dirty="0">
              <a:latin typeface="+mn-lt"/>
              <a:ea typeface="Calibri"/>
              <a:cs typeface="PT Bold Heading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1524000" y="3876794"/>
            <a:ext cx="6019800" cy="390406"/>
          </a:xfrm>
          <a:prstGeom prst="roundRect">
            <a:avLst/>
          </a:prstGeom>
          <a:solidFill>
            <a:srgbClr val="29B971"/>
          </a:solidFill>
          <a:sp3d prstMaterial="dkEdge">
            <a:bevelT w="8200" h="38100"/>
          </a:sp3d>
        </p:spPr>
        <p:style>
          <a:lnRef idx="0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lvl="0" algn="r" defTabSz="5334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SA" b="1" dirty="0">
                <a:solidFill>
                  <a:schemeClr val="bg1"/>
                </a:solidFill>
              </a:rPr>
              <a:t>زيادة كفاءة استخدام المكتبة </a:t>
            </a:r>
            <a:r>
              <a:rPr lang="ar-SA" b="1" dirty="0" smtClean="0">
                <a:solidFill>
                  <a:schemeClr val="bg1"/>
                </a:solidFill>
              </a:rPr>
              <a:t>الرقمية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1515352" y="1609554"/>
            <a:ext cx="6019800" cy="350383"/>
          </a:xfrm>
          <a:prstGeom prst="roundRect">
            <a:avLst/>
          </a:prstGeom>
          <a:solidFill>
            <a:srgbClr val="29B971"/>
          </a:solidFill>
          <a:sp3d prstMaterial="dkEdge">
            <a:bevelT w="8200" h="38100"/>
          </a:sp3d>
        </p:spPr>
        <p:style>
          <a:lnRef idx="0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lvl="0" algn="r" rtl="1"/>
            <a:r>
              <a:rPr lang="ar-SA" b="1" dirty="0">
                <a:solidFill>
                  <a:schemeClr val="bg1"/>
                </a:solidFill>
              </a:rPr>
              <a:t>استخدام المعاملات الالكترونية بدلا من المعاملات </a:t>
            </a:r>
            <a:r>
              <a:rPr lang="ar-SA" b="1" dirty="0" smtClean="0">
                <a:solidFill>
                  <a:schemeClr val="bg1"/>
                </a:solidFill>
              </a:rPr>
              <a:t>الورقية</a:t>
            </a:r>
            <a:endParaRPr lang="ar-SA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791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4" grpId="0" animBg="1"/>
      <p:bldP spid="30" grpId="0" animBg="1"/>
      <p:bldP spid="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429" y="130694"/>
            <a:ext cx="7571184" cy="1154430"/>
          </a:xfrm>
        </p:spPr>
        <p:txBody>
          <a:bodyPr>
            <a:normAutofit/>
          </a:bodyPr>
          <a:lstStyle/>
          <a:p>
            <a:pPr algn="r"/>
            <a:r>
              <a:rPr lang="ar-EG" sz="2800" dirty="0">
                <a:latin typeface="+mn-lt"/>
                <a:ea typeface="Calibri"/>
                <a:cs typeface="PT Bold Heading"/>
              </a:rPr>
              <a:t>بيان بالكليات التي يتم إنشاء </a:t>
            </a:r>
            <a:r>
              <a:rPr lang="ar-EG" sz="2800" dirty="0" smtClean="0">
                <a:latin typeface="+mn-lt"/>
                <a:ea typeface="Calibri"/>
                <a:cs typeface="PT Bold Heading"/>
              </a:rPr>
              <a:t>وحدات</a:t>
            </a:r>
            <a:r>
              <a:rPr lang="en-US" sz="2800" dirty="0" smtClean="0">
                <a:latin typeface="+mn-lt"/>
                <a:ea typeface="Calibri"/>
                <a:cs typeface="PT Bold Heading"/>
              </a:rPr>
              <a:t/>
            </a:r>
            <a:br>
              <a:rPr lang="en-US" sz="2800" dirty="0" smtClean="0">
                <a:latin typeface="+mn-lt"/>
                <a:ea typeface="Calibri"/>
                <a:cs typeface="PT Bold Heading"/>
              </a:rPr>
            </a:br>
            <a:r>
              <a:rPr lang="ar-EG" sz="2800" dirty="0" smtClean="0">
                <a:latin typeface="+mn-lt"/>
                <a:ea typeface="Calibri"/>
                <a:cs typeface="PT Bold Heading"/>
              </a:rPr>
              <a:t> </a:t>
            </a:r>
            <a:r>
              <a:rPr lang="ar-EG" sz="2800" dirty="0">
                <a:latin typeface="+mn-lt"/>
                <a:ea typeface="Calibri"/>
                <a:cs typeface="PT Bold Heading"/>
              </a:rPr>
              <a:t>خدمات إلكترونية بها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704737"/>
              </p:ext>
            </p:extLst>
          </p:nvPr>
        </p:nvGraphicFramePr>
        <p:xfrm>
          <a:off x="823463" y="1285135"/>
          <a:ext cx="6629400" cy="480225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512617"/>
                <a:gridCol w="1827472"/>
                <a:gridCol w="1182328"/>
                <a:gridCol w="3106983"/>
              </a:tblGrid>
              <a:tr h="614107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18" marR="16218" marT="0" marB="0" anchor="ctr">
                    <a:solidFill>
                      <a:srgbClr val="29B9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الجامعة</a:t>
                      </a:r>
                      <a:endParaRPr lang="en-US" sz="16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18" marR="16218" marT="0" marB="0" anchor="ctr">
                    <a:solidFill>
                      <a:srgbClr val="29B9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1600" b="1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عدد الكليات</a:t>
                      </a:r>
                      <a:endParaRPr lang="en-US" sz="16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18" marR="16218" marT="0" marB="0" anchor="ctr">
                    <a:solidFill>
                      <a:srgbClr val="29B9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أسماء الكليات </a:t>
                      </a:r>
                      <a:endParaRPr lang="en-US" sz="16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18" marR="16218" marT="0" marB="0" anchor="ctr">
                    <a:solidFill>
                      <a:srgbClr val="29B971"/>
                    </a:solidFill>
                  </a:tcPr>
                </a:tc>
              </a:tr>
              <a:tr h="247398">
                <a:tc rowSpan="4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</a:rPr>
                        <a:t>1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rgbClr val="29B97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SA" sz="16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القاهرة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علوم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473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تمريض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473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حاسبات ومعلومات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3171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1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طب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47398">
                <a:tc rowSpan="4"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2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rgbClr val="29B97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الإسكندرية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en-US" sz="1600" b="1" dirty="0" smtClean="0">
                          <a:effectLst/>
                        </a:rPr>
                        <a:t>5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علوم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473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زراعة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473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تربية نوعية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314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تربية رياضية بنين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47398">
                <a:tc rowSpan="3"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3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rgbClr val="29B97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عين شمس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بنات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473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زراعة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314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هندسة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47398">
                <a:tc rowSpan="4"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4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rgbClr val="29B97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أسيوط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التربية النوعية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473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تربية الوادي الجديد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473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هندسة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473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حاسبات ومعلومات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852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429" y="130694"/>
            <a:ext cx="7571184" cy="1154430"/>
          </a:xfrm>
        </p:spPr>
        <p:txBody>
          <a:bodyPr>
            <a:normAutofit/>
          </a:bodyPr>
          <a:lstStyle/>
          <a:p>
            <a:pPr algn="r"/>
            <a:r>
              <a:rPr lang="ar-EG" sz="2800" dirty="0">
                <a:latin typeface="+mn-lt"/>
                <a:ea typeface="Calibri"/>
                <a:cs typeface="PT Bold Heading"/>
              </a:rPr>
              <a:t>بيان بالكليات التي يتم إنشاء </a:t>
            </a:r>
            <a:r>
              <a:rPr lang="ar-EG" sz="2800" dirty="0" smtClean="0">
                <a:latin typeface="+mn-lt"/>
                <a:ea typeface="Calibri"/>
                <a:cs typeface="PT Bold Heading"/>
              </a:rPr>
              <a:t>وحدات</a:t>
            </a:r>
            <a:r>
              <a:rPr lang="en-US" sz="2800" dirty="0" smtClean="0">
                <a:latin typeface="+mn-lt"/>
                <a:ea typeface="Calibri"/>
                <a:cs typeface="PT Bold Heading"/>
              </a:rPr>
              <a:t/>
            </a:r>
            <a:br>
              <a:rPr lang="en-US" sz="2800" dirty="0" smtClean="0">
                <a:latin typeface="+mn-lt"/>
                <a:ea typeface="Calibri"/>
                <a:cs typeface="PT Bold Heading"/>
              </a:rPr>
            </a:br>
            <a:r>
              <a:rPr lang="ar-EG" sz="2800" dirty="0" smtClean="0">
                <a:latin typeface="+mn-lt"/>
                <a:ea typeface="Calibri"/>
                <a:cs typeface="PT Bold Heading"/>
              </a:rPr>
              <a:t> </a:t>
            </a:r>
            <a:r>
              <a:rPr lang="ar-EG" sz="2800" dirty="0">
                <a:latin typeface="+mn-lt"/>
                <a:ea typeface="Calibri"/>
                <a:cs typeface="PT Bold Heading"/>
              </a:rPr>
              <a:t>خدمات إلكترونية بها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4060955"/>
              </p:ext>
            </p:extLst>
          </p:nvPr>
        </p:nvGraphicFramePr>
        <p:xfrm>
          <a:off x="838201" y="1307247"/>
          <a:ext cx="6629400" cy="4788748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512617"/>
                <a:gridCol w="1967571"/>
                <a:gridCol w="1342102"/>
                <a:gridCol w="2807110"/>
              </a:tblGrid>
              <a:tr h="820792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18" marR="16218" marT="0" marB="0" anchor="ctr">
                    <a:solidFill>
                      <a:srgbClr val="29B9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الجامعة</a:t>
                      </a:r>
                      <a:endParaRPr lang="en-US" sz="16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18" marR="16218" marT="0" marB="0" anchor="ctr">
                    <a:solidFill>
                      <a:srgbClr val="29B9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1600" b="1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عدد الكليات</a:t>
                      </a:r>
                      <a:endParaRPr lang="en-US" sz="16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18" marR="16218" marT="0" marB="0" anchor="ctr">
                    <a:solidFill>
                      <a:srgbClr val="29B9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أسماء الكليات </a:t>
                      </a:r>
                      <a:endParaRPr lang="en-US" sz="1600" b="1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218" marR="16218" marT="0" marB="0" anchor="ctr">
                    <a:solidFill>
                      <a:srgbClr val="29B971"/>
                    </a:solidFill>
                  </a:tcPr>
                </a:tc>
              </a:tr>
              <a:tr h="330663">
                <a:tc rowSpan="2"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5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rgbClr val="29B97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طنطا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تربية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306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هندسة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30663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6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rgbClr val="29B9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المنصورة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علوم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30663">
                <a:tc rowSpan="4"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7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rgbClr val="29B97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الزقازيق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طب بشري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306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هندسة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306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زراعة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306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صيدلة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3066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</a:rPr>
                        <a:t>8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rgbClr val="29B97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>
                          <a:effectLst/>
                        </a:rPr>
                        <a:t>حلوان</a:t>
                      </a:r>
                      <a:endParaRPr lang="en-US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-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-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30663">
                <a:tc rowSpan="4"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9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rgbClr val="29B97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</a:rPr>
                        <a:t>المنيا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en-US" sz="16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هندسة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306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علوم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306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سياحة وفنادق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306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ar-EG" sz="1600" b="1" dirty="0">
                          <a:effectLst/>
                        </a:rPr>
                        <a:t>زراعة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6218" marR="16218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401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</TotalTime>
  <Words>2027</Words>
  <Application>Microsoft Office PowerPoint</Application>
  <PresentationFormat>On-screen Show (4:3)</PresentationFormat>
  <Paragraphs>399</Paragraphs>
  <Slides>29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مشروع إنشاء وحدات الخدمات الالكترونية بكليات الجامعات المصرية</vt:lpstr>
      <vt:lpstr>المحتويات</vt:lpstr>
      <vt:lpstr>مقدمة عن المشروع</vt:lpstr>
      <vt:lpstr>أهداف وأنشطة المشروع</vt:lpstr>
      <vt:lpstr>أهداف وأنشطة المشروع</vt:lpstr>
      <vt:lpstr>أهداف وأنشطة المشروع</vt:lpstr>
      <vt:lpstr>أهداف وأنشطة المشروع</vt:lpstr>
      <vt:lpstr>بيان بالكليات التي يتم إنشاء وحدات  خدمات إلكترونية بها</vt:lpstr>
      <vt:lpstr>بيان بالكليات التي يتم إنشاء وحدات  خدمات إلكترونية بها</vt:lpstr>
      <vt:lpstr>بيان بالكليات التي يتم إنشاء وحدات  خدمات إلكترونية بها</vt:lpstr>
      <vt:lpstr>بيان بالكليات التي يتم إنشاء وحدات  خدمات إلكترونية بها</vt:lpstr>
      <vt:lpstr>بيان بالكليات التي يتم إنشاء وحدات  خدمات إلكترونية بها</vt:lpstr>
      <vt:lpstr>الشكل العام لوحدة الخدمات الالكترونية بالكلية</vt:lpstr>
      <vt:lpstr>الشكل العام لوحدة الخدمات الالكترونية بالكلية</vt:lpstr>
      <vt:lpstr>الشكل العام لوحدة الخدمات الالكترونية بالكلية</vt:lpstr>
      <vt:lpstr>الشكل العام لوحدة الخدمات الالكترونية بالكلية</vt:lpstr>
      <vt:lpstr>الشكل العام لوحدة الخدمات الالكترونية بالكلية</vt:lpstr>
      <vt:lpstr>الشكل العام لوحدة الخدمات الالكترونية بالكلية</vt:lpstr>
      <vt:lpstr>الشكل العام لوحدة الخدمات الالكترونية بالكلية</vt:lpstr>
      <vt:lpstr>الشكل العام لوحدة الخدمات الالكترونية بالكلية</vt:lpstr>
      <vt:lpstr>الشكل العام لوحدة الخدمات الالكترونية بالكلية</vt:lpstr>
      <vt:lpstr>الشكل العام لوحدة الخدمات الالكترونية بالكلية</vt:lpstr>
      <vt:lpstr>خطـة العمل</vt:lpstr>
      <vt:lpstr>خطـة العمل</vt:lpstr>
      <vt:lpstr>خطـة العمل</vt:lpstr>
      <vt:lpstr>خطـة العمل</vt:lpstr>
      <vt:lpstr>أسلوب التعامل المالي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Tarek</dc:creator>
  <cp:lastModifiedBy>dr hala</cp:lastModifiedBy>
  <cp:revision>148</cp:revision>
  <dcterms:created xsi:type="dcterms:W3CDTF">2012-10-11T11:09:38Z</dcterms:created>
  <dcterms:modified xsi:type="dcterms:W3CDTF">2012-11-26T13:16:52Z</dcterms:modified>
</cp:coreProperties>
</file>