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A211288E-AE07-4B63-9B46-7553B475CD11}" type="datetimeFigureOut">
              <a:rPr lang="ar-EG" smtClean="0"/>
              <a:t>23/02/1441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8A17E1C-FBA2-4882-905E-F7DA3549E497}" type="slidenum">
              <a:rPr lang="ar-EG" smtClean="0"/>
              <a:t>‹#›</a:t>
            </a:fld>
            <a:endParaRPr lang="ar-EG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ar-EG" sz="3600" dirty="0">
                <a:solidFill>
                  <a:schemeClr val="bg1"/>
                </a:solidFill>
              </a:rPr>
              <a:t>الاجتماع الخامس للفريق الإداري والتنفيذي لوحدة القياس والتقويم عن شهر اكتوبر اليوم الثلاثاء الموافق ٢٠١٩/١٠/٢٢</a:t>
            </a:r>
          </a:p>
        </p:txBody>
      </p:sp>
    </p:spTree>
    <p:extLst>
      <p:ext uri="{BB962C8B-B14F-4D97-AF65-F5344CB8AC3E}">
        <p14:creationId xmlns:p14="http://schemas.microsoft.com/office/powerpoint/2010/main" val="330017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586597_3077913702235477_45023191687705395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858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5362194_961651950848685_60734051918964326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688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495045_961652087515338_7479321903987949568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11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698613_3077913928902121_785249711252779827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699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868144_3077914438902070_4241499037678698496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518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753867_961652410848639_215922567627040358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708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995884_3077914075568773_700665764350682726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9893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004001_961652454181968_6752887095640981504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51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155452_3077914242235423_5680592237533069312_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36402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</TotalTime>
  <Words>15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NewsPrint</vt:lpstr>
      <vt:lpstr>الاجتماع الخامس للفريق الإداري والتنفيذي لوحدة القياس والتقويم عن شهر اكتوبر اليوم الثلاثاء الموافق ٢٠١٩/١٠/٢٢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الاجتماع الخامس للفريق الإداري والتنفيذي لوحدة القياس والتقويم عن شهر اكتوبر اليوم الثلاثاء الموافق ٢٠١٩/١٠/٢٢</dc:title>
  <dc:creator>Work</dc:creator>
  <cp:lastModifiedBy>Work</cp:lastModifiedBy>
  <cp:revision>1</cp:revision>
  <dcterms:created xsi:type="dcterms:W3CDTF">2019-10-22T16:29:48Z</dcterms:created>
  <dcterms:modified xsi:type="dcterms:W3CDTF">2019-10-22T16:37:56Z</dcterms:modified>
</cp:coreProperties>
</file>