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0" r:id="rId1"/>
  </p:sldMasterIdLst>
  <p:notesMasterIdLst>
    <p:notesMasterId r:id="rId24"/>
  </p:notesMasterIdLst>
  <p:sldIdLst>
    <p:sldId id="256" r:id="rId2"/>
    <p:sldId id="287" r:id="rId3"/>
    <p:sldId id="314" r:id="rId4"/>
    <p:sldId id="311" r:id="rId5"/>
    <p:sldId id="315" r:id="rId6"/>
    <p:sldId id="295" r:id="rId7"/>
    <p:sldId id="296" r:id="rId8"/>
    <p:sldId id="309" r:id="rId9"/>
    <p:sldId id="328" r:id="rId10"/>
    <p:sldId id="310" r:id="rId11"/>
    <p:sldId id="318" r:id="rId12"/>
    <p:sldId id="319" r:id="rId13"/>
    <p:sldId id="320" r:id="rId14"/>
    <p:sldId id="322" r:id="rId15"/>
    <p:sldId id="321" r:id="rId16"/>
    <p:sldId id="266" r:id="rId17"/>
    <p:sldId id="323" r:id="rId18"/>
    <p:sldId id="324" r:id="rId19"/>
    <p:sldId id="325" r:id="rId20"/>
    <p:sldId id="271" r:id="rId21"/>
    <p:sldId id="273" r:id="rId22"/>
    <p:sldId id="32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4C657-6FBF-4450-A829-4483EF11512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ar-EG"/>
        </a:p>
      </dgm:t>
    </dgm:pt>
    <dgm:pt modelId="{976BCAA1-1981-44B2-8773-486E2DCA588B}">
      <dgm:prSet phldrT="[Text]"/>
      <dgm:spPr>
        <a:solidFill>
          <a:srgbClr val="5C1447"/>
        </a:solidFill>
      </dgm:spPr>
      <dgm:t>
        <a:bodyPr/>
        <a:lstStyle/>
        <a:p>
          <a:pPr rtl="1"/>
          <a:r>
            <a:rPr lang="ar-EG" dirty="0" smtClean="0">
              <a:solidFill>
                <a:srgbClr val="FFFF00"/>
              </a:solidFill>
              <a:ea typeface="SKR HEAD1"/>
              <a:cs typeface="SKR HEAD1"/>
            </a:rPr>
            <a:t>أقسام الكلية</a:t>
          </a:r>
          <a:endParaRPr lang="ar-EG" dirty="0"/>
        </a:p>
      </dgm:t>
    </dgm:pt>
    <dgm:pt modelId="{00CE73AC-805D-4660-ACA3-9F5D73A2ED5C}" type="parTrans" cxnId="{A5EA8B85-6BE3-45B2-B9FE-81CD58D1BFB6}">
      <dgm:prSet/>
      <dgm:spPr/>
      <dgm:t>
        <a:bodyPr/>
        <a:lstStyle/>
        <a:p>
          <a:pPr rtl="1"/>
          <a:endParaRPr lang="ar-EG"/>
        </a:p>
      </dgm:t>
    </dgm:pt>
    <dgm:pt modelId="{B340C88E-4DB0-465A-8D30-BDEBCFCE5282}" type="sibTrans" cxnId="{A5EA8B85-6BE3-45B2-B9FE-81CD58D1BFB6}">
      <dgm:prSet/>
      <dgm:spPr/>
      <dgm:t>
        <a:bodyPr/>
        <a:lstStyle/>
        <a:p>
          <a:pPr rtl="1"/>
          <a:endParaRPr lang="ar-EG"/>
        </a:p>
      </dgm:t>
    </dgm:pt>
    <dgm:pt modelId="{908D0C62-D6AD-4CED-8916-892B06138B2C}">
      <dgm:prSet phldrT="[Text]" custT="1"/>
      <dgm:spPr>
        <a:solidFill>
          <a:srgbClr val="FFFF00"/>
        </a:solidFill>
      </dgm:spPr>
      <dgm:t>
        <a:bodyPr/>
        <a:lstStyle/>
        <a:p>
          <a:pPr rtl="1"/>
          <a:r>
            <a:rPr lang="ar-EG" sz="3200" b="1" dirty="0" smtClean="0">
              <a:solidFill>
                <a:srgbClr val="5C1447"/>
              </a:solidFill>
              <a:latin typeface="Arial Black" pitchFamily="34" charset="0"/>
            </a:rPr>
            <a:t>قسم الملابس والنسيج</a:t>
          </a:r>
          <a:endParaRPr lang="ar-EG" sz="3200" b="1" dirty="0">
            <a:solidFill>
              <a:srgbClr val="5C1447"/>
            </a:solidFill>
            <a:latin typeface="Arial Black" pitchFamily="34" charset="0"/>
          </a:endParaRPr>
        </a:p>
      </dgm:t>
    </dgm:pt>
    <dgm:pt modelId="{79B03BBB-6973-4DA1-B5A9-68AD5A142D95}" type="parTrans" cxnId="{C78620A4-D2A3-4558-812B-F6BE7C87C709}">
      <dgm:prSet/>
      <dgm:spPr/>
      <dgm:t>
        <a:bodyPr/>
        <a:lstStyle/>
        <a:p>
          <a:pPr rtl="1"/>
          <a:endParaRPr lang="ar-EG"/>
        </a:p>
      </dgm:t>
    </dgm:pt>
    <dgm:pt modelId="{773B664C-25B6-4D31-BE5C-54E8EBA8A2D3}" type="sibTrans" cxnId="{C78620A4-D2A3-4558-812B-F6BE7C87C709}">
      <dgm:prSet/>
      <dgm:spPr/>
      <dgm:t>
        <a:bodyPr/>
        <a:lstStyle/>
        <a:p>
          <a:pPr rtl="1"/>
          <a:endParaRPr lang="ar-EG"/>
        </a:p>
      </dgm:t>
    </dgm:pt>
    <dgm:pt modelId="{2F926B1A-C9F8-44AC-8C13-4F0720F37622}">
      <dgm:prSet phldrT="[Text]" custT="1"/>
      <dgm:spPr>
        <a:solidFill>
          <a:srgbClr val="FFFF00"/>
        </a:solidFill>
      </dgm:spPr>
      <dgm:t>
        <a:bodyPr/>
        <a:lstStyle/>
        <a:p>
          <a:pPr rtl="1"/>
          <a:r>
            <a:rPr lang="ar-EG" sz="3200" b="1" dirty="0" smtClean="0">
              <a:solidFill>
                <a:srgbClr val="5C1447"/>
              </a:solidFill>
            </a:rPr>
            <a:t>قسم التغذية وعلوم الأطعمة</a:t>
          </a:r>
          <a:endParaRPr lang="ar-EG" sz="3200" b="1" dirty="0">
            <a:solidFill>
              <a:srgbClr val="5C1447"/>
            </a:solidFill>
          </a:endParaRPr>
        </a:p>
      </dgm:t>
    </dgm:pt>
    <dgm:pt modelId="{4DD25748-FF50-4858-BFE5-4080BCBE7551}" type="parTrans" cxnId="{FDE5F36C-8CC6-4855-8659-40C2A6E8006A}">
      <dgm:prSet/>
      <dgm:spPr/>
      <dgm:t>
        <a:bodyPr/>
        <a:lstStyle/>
        <a:p>
          <a:pPr rtl="1"/>
          <a:endParaRPr lang="ar-EG"/>
        </a:p>
      </dgm:t>
    </dgm:pt>
    <dgm:pt modelId="{4947D4F2-1BB7-420F-8A26-E52D4A798BF4}" type="sibTrans" cxnId="{FDE5F36C-8CC6-4855-8659-40C2A6E8006A}">
      <dgm:prSet/>
      <dgm:spPr/>
      <dgm:t>
        <a:bodyPr/>
        <a:lstStyle/>
        <a:p>
          <a:pPr rtl="1"/>
          <a:endParaRPr lang="ar-EG"/>
        </a:p>
      </dgm:t>
    </dgm:pt>
    <dgm:pt modelId="{75CCF2F9-7237-4873-B189-B5A4E44E2C79}">
      <dgm:prSet phldrT="[Text]" custT="1"/>
      <dgm:spPr>
        <a:solidFill>
          <a:srgbClr val="FFFF00"/>
        </a:solidFill>
      </dgm:spPr>
      <dgm:t>
        <a:bodyPr/>
        <a:lstStyle/>
        <a:p>
          <a:pPr algn="ctr" rtl="1"/>
          <a:r>
            <a:rPr lang="ar-EG" sz="3200" b="1" dirty="0" smtClean="0">
              <a:solidFill>
                <a:srgbClr val="5C1447"/>
              </a:solidFill>
            </a:rPr>
            <a:t>قسم الإقتصاد المنزلي والتربية</a:t>
          </a:r>
          <a:endParaRPr lang="ar-EG" sz="3200" b="1" dirty="0">
            <a:solidFill>
              <a:srgbClr val="5C1447"/>
            </a:solidFill>
          </a:endParaRPr>
        </a:p>
      </dgm:t>
    </dgm:pt>
    <dgm:pt modelId="{06D91FF4-1828-4264-8899-5C3623E632C7}" type="parTrans" cxnId="{87DCB1C3-DF49-4F0F-97AE-8C41F8AEF9E2}">
      <dgm:prSet/>
      <dgm:spPr/>
      <dgm:t>
        <a:bodyPr/>
        <a:lstStyle/>
        <a:p>
          <a:pPr rtl="1"/>
          <a:endParaRPr lang="ar-EG"/>
        </a:p>
      </dgm:t>
    </dgm:pt>
    <dgm:pt modelId="{AFD58F55-605C-4F23-806B-14BBDA9CA7F8}" type="sibTrans" cxnId="{87DCB1C3-DF49-4F0F-97AE-8C41F8AEF9E2}">
      <dgm:prSet/>
      <dgm:spPr/>
      <dgm:t>
        <a:bodyPr/>
        <a:lstStyle/>
        <a:p>
          <a:pPr rtl="1"/>
          <a:endParaRPr lang="ar-EG"/>
        </a:p>
      </dgm:t>
    </dgm:pt>
    <dgm:pt modelId="{EF603624-4ACC-409A-BE75-9060973EB607}">
      <dgm:prSet phldrT="[Text]" custT="1"/>
      <dgm:spPr>
        <a:solidFill>
          <a:srgbClr val="FFFF00"/>
        </a:solidFill>
      </dgm:spPr>
      <dgm:t>
        <a:bodyPr/>
        <a:lstStyle/>
        <a:p>
          <a:pPr rtl="1"/>
          <a:r>
            <a:rPr lang="ar-EG" sz="2800" b="1" dirty="0" smtClean="0">
              <a:solidFill>
                <a:srgbClr val="5C1447"/>
              </a:solidFill>
            </a:rPr>
            <a:t>قسم إدارة المنزل والمؤسسات</a:t>
          </a:r>
          <a:endParaRPr lang="ar-EG" sz="2800" b="1" dirty="0">
            <a:solidFill>
              <a:srgbClr val="5C1447"/>
            </a:solidFill>
          </a:endParaRPr>
        </a:p>
      </dgm:t>
    </dgm:pt>
    <dgm:pt modelId="{F06739EA-F22F-469E-B8E2-D7C104F2AF41}" type="parTrans" cxnId="{4C4E70AF-7995-413F-A3A3-E8A76DABC687}">
      <dgm:prSet/>
      <dgm:spPr/>
      <dgm:t>
        <a:bodyPr/>
        <a:lstStyle/>
        <a:p>
          <a:pPr rtl="1"/>
          <a:endParaRPr lang="ar-EG"/>
        </a:p>
      </dgm:t>
    </dgm:pt>
    <dgm:pt modelId="{E4F6CF9C-D9A9-41FB-8DF0-9F258BE9B94B}" type="sibTrans" cxnId="{4C4E70AF-7995-413F-A3A3-E8A76DABC687}">
      <dgm:prSet/>
      <dgm:spPr/>
      <dgm:t>
        <a:bodyPr/>
        <a:lstStyle/>
        <a:p>
          <a:pPr rtl="1"/>
          <a:endParaRPr lang="ar-EG"/>
        </a:p>
      </dgm:t>
    </dgm:pt>
    <dgm:pt modelId="{F704E676-3377-471A-8C3C-B688B9EC0DF7}" type="pres">
      <dgm:prSet presAssocID="{5904C657-6FBF-4450-A829-4483EF11512E}" presName="Name0" presStyleCnt="0">
        <dgm:presLayoutVars>
          <dgm:chMax val="1"/>
          <dgm:dir/>
          <dgm:animLvl val="ctr"/>
          <dgm:resizeHandles val="exact"/>
        </dgm:presLayoutVars>
      </dgm:prSet>
      <dgm:spPr/>
      <dgm:t>
        <a:bodyPr/>
        <a:lstStyle/>
        <a:p>
          <a:pPr rtl="1"/>
          <a:endParaRPr lang="ar-EG"/>
        </a:p>
      </dgm:t>
    </dgm:pt>
    <dgm:pt modelId="{1E4F5EAF-551D-4FED-9753-0F7C89D6775D}" type="pres">
      <dgm:prSet presAssocID="{976BCAA1-1981-44B2-8773-486E2DCA588B}" presName="centerShape" presStyleLbl="node0" presStyleIdx="0" presStyleCnt="1" custScaleX="117718" custScaleY="93894" custLinFactNeighborX="3105" custLinFactNeighborY="-147"/>
      <dgm:spPr/>
      <dgm:t>
        <a:bodyPr/>
        <a:lstStyle/>
        <a:p>
          <a:pPr rtl="1"/>
          <a:endParaRPr lang="ar-EG"/>
        </a:p>
      </dgm:t>
    </dgm:pt>
    <dgm:pt modelId="{C591F412-012C-417F-AD7A-C3E08CEF0761}" type="pres">
      <dgm:prSet presAssocID="{908D0C62-D6AD-4CED-8916-892B06138B2C}" presName="node" presStyleLbl="node1" presStyleIdx="0" presStyleCnt="4" custScaleX="160584" custScaleY="104261">
        <dgm:presLayoutVars>
          <dgm:bulletEnabled val="1"/>
        </dgm:presLayoutVars>
      </dgm:prSet>
      <dgm:spPr/>
      <dgm:t>
        <a:bodyPr/>
        <a:lstStyle/>
        <a:p>
          <a:pPr rtl="1"/>
          <a:endParaRPr lang="ar-EG"/>
        </a:p>
      </dgm:t>
    </dgm:pt>
    <dgm:pt modelId="{59A6EBBC-3D35-4327-87F7-65A079CD8585}" type="pres">
      <dgm:prSet presAssocID="{908D0C62-D6AD-4CED-8916-892B06138B2C}" presName="dummy" presStyleCnt="0"/>
      <dgm:spPr/>
    </dgm:pt>
    <dgm:pt modelId="{2A37DA21-005F-4DE2-B987-03481D59D53E}" type="pres">
      <dgm:prSet presAssocID="{773B664C-25B6-4D31-BE5C-54E8EBA8A2D3}" presName="sibTrans" presStyleLbl="sibTrans2D1" presStyleIdx="0" presStyleCnt="4" custLinFactNeighborX="10446" custLinFactNeighborY="-364"/>
      <dgm:spPr/>
      <dgm:t>
        <a:bodyPr/>
        <a:lstStyle/>
        <a:p>
          <a:pPr rtl="1"/>
          <a:endParaRPr lang="ar-EG"/>
        </a:p>
      </dgm:t>
    </dgm:pt>
    <dgm:pt modelId="{9F78C6FE-3B71-4133-82B9-E8A7073F8038}" type="pres">
      <dgm:prSet presAssocID="{2F926B1A-C9F8-44AC-8C13-4F0720F37622}" presName="node" presStyleLbl="node1" presStyleIdx="1" presStyleCnt="4" custScaleX="145755" custScaleY="114156" custRadScaleRad="125954" custRadScaleInc="-5943">
        <dgm:presLayoutVars>
          <dgm:bulletEnabled val="1"/>
        </dgm:presLayoutVars>
      </dgm:prSet>
      <dgm:spPr/>
      <dgm:t>
        <a:bodyPr/>
        <a:lstStyle/>
        <a:p>
          <a:pPr rtl="1"/>
          <a:endParaRPr lang="ar-EG"/>
        </a:p>
      </dgm:t>
    </dgm:pt>
    <dgm:pt modelId="{15278D98-6B25-4F1F-ADD1-3BAC838DE13C}" type="pres">
      <dgm:prSet presAssocID="{2F926B1A-C9F8-44AC-8C13-4F0720F37622}" presName="dummy" presStyleCnt="0"/>
      <dgm:spPr/>
    </dgm:pt>
    <dgm:pt modelId="{5B0703AF-8BB0-4374-A0FA-1D344FC875F3}" type="pres">
      <dgm:prSet presAssocID="{4947D4F2-1BB7-420F-8A26-E52D4A798BF4}" presName="sibTrans" presStyleLbl="sibTrans2D1" presStyleIdx="1" presStyleCnt="4" custScaleX="101931" custScaleY="100454" custLinFactNeighborX="8510" custLinFactNeighborY="8954"/>
      <dgm:spPr/>
      <dgm:t>
        <a:bodyPr/>
        <a:lstStyle/>
        <a:p>
          <a:pPr rtl="1"/>
          <a:endParaRPr lang="ar-EG"/>
        </a:p>
      </dgm:t>
    </dgm:pt>
    <dgm:pt modelId="{95817A45-9E15-4BF7-B7BF-17E0320F3638}" type="pres">
      <dgm:prSet presAssocID="{75CCF2F9-7237-4873-B189-B5A4E44E2C79}" presName="node" presStyleLbl="node1" presStyleIdx="2" presStyleCnt="4" custScaleX="169167" custScaleY="107629" custRadScaleRad="105241" custRadScaleInc="-1140">
        <dgm:presLayoutVars>
          <dgm:bulletEnabled val="1"/>
        </dgm:presLayoutVars>
      </dgm:prSet>
      <dgm:spPr/>
      <dgm:t>
        <a:bodyPr/>
        <a:lstStyle/>
        <a:p>
          <a:pPr rtl="1"/>
          <a:endParaRPr lang="ar-EG"/>
        </a:p>
      </dgm:t>
    </dgm:pt>
    <dgm:pt modelId="{6B4DC69F-AA9B-4AA1-9AFA-AB9658FAEF11}" type="pres">
      <dgm:prSet presAssocID="{75CCF2F9-7237-4873-B189-B5A4E44E2C79}" presName="dummy" presStyleCnt="0"/>
      <dgm:spPr/>
    </dgm:pt>
    <dgm:pt modelId="{8457D315-39CA-48D8-B599-9B7EAF3BF5DF}" type="pres">
      <dgm:prSet presAssocID="{AFD58F55-605C-4F23-806B-14BBDA9CA7F8}" presName="sibTrans" presStyleLbl="sibTrans2D1" presStyleIdx="2" presStyleCnt="4" custLinFactNeighborX="-5055" custLinFactNeighborY="7597"/>
      <dgm:spPr/>
      <dgm:t>
        <a:bodyPr/>
        <a:lstStyle/>
        <a:p>
          <a:pPr rtl="1"/>
          <a:endParaRPr lang="ar-EG"/>
        </a:p>
      </dgm:t>
    </dgm:pt>
    <dgm:pt modelId="{9EA105DA-9604-437C-87B8-5B6D97D313A5}" type="pres">
      <dgm:prSet presAssocID="{EF603624-4ACC-409A-BE75-9060973EB607}" presName="node" presStyleLbl="node1" presStyleIdx="3" presStyleCnt="4" custScaleX="156735" custScaleY="125161" custRadScaleRad="134091" custRadScaleInc="-20666">
        <dgm:presLayoutVars>
          <dgm:bulletEnabled val="1"/>
        </dgm:presLayoutVars>
      </dgm:prSet>
      <dgm:spPr/>
      <dgm:t>
        <a:bodyPr/>
        <a:lstStyle/>
        <a:p>
          <a:pPr rtl="1"/>
          <a:endParaRPr lang="ar-EG"/>
        </a:p>
      </dgm:t>
    </dgm:pt>
    <dgm:pt modelId="{75849C00-8FDB-4ED7-960C-EA6A4585499C}" type="pres">
      <dgm:prSet presAssocID="{EF603624-4ACC-409A-BE75-9060973EB607}" presName="dummy" presStyleCnt="0"/>
      <dgm:spPr/>
    </dgm:pt>
    <dgm:pt modelId="{864F1EDC-3307-49E9-A172-16E0B73BE7C6}" type="pres">
      <dgm:prSet presAssocID="{E4F6CF9C-D9A9-41FB-8DF0-9F258BE9B94B}" presName="sibTrans" presStyleLbl="sibTrans2D1" presStyleIdx="3" presStyleCnt="4" custLinFactNeighborX="-7295" custLinFactNeighborY="3482"/>
      <dgm:spPr/>
      <dgm:t>
        <a:bodyPr/>
        <a:lstStyle/>
        <a:p>
          <a:pPr rtl="1"/>
          <a:endParaRPr lang="ar-EG"/>
        </a:p>
      </dgm:t>
    </dgm:pt>
  </dgm:ptLst>
  <dgm:cxnLst>
    <dgm:cxn modelId="{FDE5F36C-8CC6-4855-8659-40C2A6E8006A}" srcId="{976BCAA1-1981-44B2-8773-486E2DCA588B}" destId="{2F926B1A-C9F8-44AC-8C13-4F0720F37622}" srcOrd="1" destOrd="0" parTransId="{4DD25748-FF50-4858-BFE5-4080BCBE7551}" sibTransId="{4947D4F2-1BB7-420F-8A26-E52D4A798BF4}"/>
    <dgm:cxn modelId="{90BD9E93-793B-4D22-82DF-B31F9C557955}" type="presOf" srcId="{4947D4F2-1BB7-420F-8A26-E52D4A798BF4}" destId="{5B0703AF-8BB0-4374-A0FA-1D344FC875F3}" srcOrd="0" destOrd="0" presId="urn:microsoft.com/office/officeart/2005/8/layout/radial6"/>
    <dgm:cxn modelId="{3249DD16-D5D4-4B6C-9798-8DA5170B3E78}" type="presOf" srcId="{908D0C62-D6AD-4CED-8916-892B06138B2C}" destId="{C591F412-012C-417F-AD7A-C3E08CEF0761}" srcOrd="0" destOrd="0" presId="urn:microsoft.com/office/officeart/2005/8/layout/radial6"/>
    <dgm:cxn modelId="{87DCB1C3-DF49-4F0F-97AE-8C41F8AEF9E2}" srcId="{976BCAA1-1981-44B2-8773-486E2DCA588B}" destId="{75CCF2F9-7237-4873-B189-B5A4E44E2C79}" srcOrd="2" destOrd="0" parTransId="{06D91FF4-1828-4264-8899-5C3623E632C7}" sibTransId="{AFD58F55-605C-4F23-806B-14BBDA9CA7F8}"/>
    <dgm:cxn modelId="{A5EA8B85-6BE3-45B2-B9FE-81CD58D1BFB6}" srcId="{5904C657-6FBF-4450-A829-4483EF11512E}" destId="{976BCAA1-1981-44B2-8773-486E2DCA588B}" srcOrd="0" destOrd="0" parTransId="{00CE73AC-805D-4660-ACA3-9F5D73A2ED5C}" sibTransId="{B340C88E-4DB0-465A-8D30-BDEBCFCE5282}"/>
    <dgm:cxn modelId="{89F0A9EF-544B-49A3-99AF-C4FCDE4D2CF1}" type="presOf" srcId="{5904C657-6FBF-4450-A829-4483EF11512E}" destId="{F704E676-3377-471A-8C3C-B688B9EC0DF7}" srcOrd="0" destOrd="0" presId="urn:microsoft.com/office/officeart/2005/8/layout/radial6"/>
    <dgm:cxn modelId="{A1C5136B-C29A-4012-9C19-4639385E727B}" type="presOf" srcId="{976BCAA1-1981-44B2-8773-486E2DCA588B}" destId="{1E4F5EAF-551D-4FED-9753-0F7C89D6775D}" srcOrd="0" destOrd="0" presId="urn:microsoft.com/office/officeart/2005/8/layout/radial6"/>
    <dgm:cxn modelId="{C78620A4-D2A3-4558-812B-F6BE7C87C709}" srcId="{976BCAA1-1981-44B2-8773-486E2DCA588B}" destId="{908D0C62-D6AD-4CED-8916-892B06138B2C}" srcOrd="0" destOrd="0" parTransId="{79B03BBB-6973-4DA1-B5A9-68AD5A142D95}" sibTransId="{773B664C-25B6-4D31-BE5C-54E8EBA8A2D3}"/>
    <dgm:cxn modelId="{591237B1-5481-475B-876A-8FF2F46DBA9B}" type="presOf" srcId="{773B664C-25B6-4D31-BE5C-54E8EBA8A2D3}" destId="{2A37DA21-005F-4DE2-B987-03481D59D53E}" srcOrd="0" destOrd="0" presId="urn:microsoft.com/office/officeart/2005/8/layout/radial6"/>
    <dgm:cxn modelId="{081A9762-6B41-4D6C-B690-E2ED77207294}" type="presOf" srcId="{E4F6CF9C-D9A9-41FB-8DF0-9F258BE9B94B}" destId="{864F1EDC-3307-49E9-A172-16E0B73BE7C6}" srcOrd="0" destOrd="0" presId="urn:microsoft.com/office/officeart/2005/8/layout/radial6"/>
    <dgm:cxn modelId="{C86AFF02-AC88-4881-A73B-64BF8AAEFFD9}" type="presOf" srcId="{75CCF2F9-7237-4873-B189-B5A4E44E2C79}" destId="{95817A45-9E15-4BF7-B7BF-17E0320F3638}" srcOrd="0" destOrd="0" presId="urn:microsoft.com/office/officeart/2005/8/layout/radial6"/>
    <dgm:cxn modelId="{5BDFF2A1-4108-4AE1-B97E-3D6E805322DA}" type="presOf" srcId="{2F926B1A-C9F8-44AC-8C13-4F0720F37622}" destId="{9F78C6FE-3B71-4133-82B9-E8A7073F8038}" srcOrd="0" destOrd="0" presId="urn:microsoft.com/office/officeart/2005/8/layout/radial6"/>
    <dgm:cxn modelId="{DAC1F595-3671-4232-8C05-D8DDD260BB68}" type="presOf" srcId="{AFD58F55-605C-4F23-806B-14BBDA9CA7F8}" destId="{8457D315-39CA-48D8-B599-9B7EAF3BF5DF}" srcOrd="0" destOrd="0" presId="urn:microsoft.com/office/officeart/2005/8/layout/radial6"/>
    <dgm:cxn modelId="{25246C91-7F06-4DAB-B32A-7C61E32952CD}" type="presOf" srcId="{EF603624-4ACC-409A-BE75-9060973EB607}" destId="{9EA105DA-9604-437C-87B8-5B6D97D313A5}" srcOrd="0" destOrd="0" presId="urn:microsoft.com/office/officeart/2005/8/layout/radial6"/>
    <dgm:cxn modelId="{4C4E70AF-7995-413F-A3A3-E8A76DABC687}" srcId="{976BCAA1-1981-44B2-8773-486E2DCA588B}" destId="{EF603624-4ACC-409A-BE75-9060973EB607}" srcOrd="3" destOrd="0" parTransId="{F06739EA-F22F-469E-B8E2-D7C104F2AF41}" sibTransId="{E4F6CF9C-D9A9-41FB-8DF0-9F258BE9B94B}"/>
    <dgm:cxn modelId="{3A5BA2F8-DDE4-4890-AE68-1642348590E1}" type="presParOf" srcId="{F704E676-3377-471A-8C3C-B688B9EC0DF7}" destId="{1E4F5EAF-551D-4FED-9753-0F7C89D6775D}" srcOrd="0" destOrd="0" presId="urn:microsoft.com/office/officeart/2005/8/layout/radial6"/>
    <dgm:cxn modelId="{C283282A-192C-413E-B9BF-86860BA8597E}" type="presParOf" srcId="{F704E676-3377-471A-8C3C-B688B9EC0DF7}" destId="{C591F412-012C-417F-AD7A-C3E08CEF0761}" srcOrd="1" destOrd="0" presId="urn:microsoft.com/office/officeart/2005/8/layout/radial6"/>
    <dgm:cxn modelId="{3CA3F53A-49A8-47CF-A688-BAE708F292C8}" type="presParOf" srcId="{F704E676-3377-471A-8C3C-B688B9EC0DF7}" destId="{59A6EBBC-3D35-4327-87F7-65A079CD8585}" srcOrd="2" destOrd="0" presId="urn:microsoft.com/office/officeart/2005/8/layout/radial6"/>
    <dgm:cxn modelId="{6704E9DE-EB07-4680-BE35-A5D5ED05A9AD}" type="presParOf" srcId="{F704E676-3377-471A-8C3C-B688B9EC0DF7}" destId="{2A37DA21-005F-4DE2-B987-03481D59D53E}" srcOrd="3" destOrd="0" presId="urn:microsoft.com/office/officeart/2005/8/layout/radial6"/>
    <dgm:cxn modelId="{41F422AC-F9BD-4066-98B9-89BF4F4C9F53}" type="presParOf" srcId="{F704E676-3377-471A-8C3C-B688B9EC0DF7}" destId="{9F78C6FE-3B71-4133-82B9-E8A7073F8038}" srcOrd="4" destOrd="0" presId="urn:microsoft.com/office/officeart/2005/8/layout/radial6"/>
    <dgm:cxn modelId="{276AA6FB-7EB2-4AC3-8AD2-3B5CA096FAAE}" type="presParOf" srcId="{F704E676-3377-471A-8C3C-B688B9EC0DF7}" destId="{15278D98-6B25-4F1F-ADD1-3BAC838DE13C}" srcOrd="5" destOrd="0" presId="urn:microsoft.com/office/officeart/2005/8/layout/radial6"/>
    <dgm:cxn modelId="{386DB3A4-7F9F-4ECF-A921-3F6E1720FDF4}" type="presParOf" srcId="{F704E676-3377-471A-8C3C-B688B9EC0DF7}" destId="{5B0703AF-8BB0-4374-A0FA-1D344FC875F3}" srcOrd="6" destOrd="0" presId="urn:microsoft.com/office/officeart/2005/8/layout/radial6"/>
    <dgm:cxn modelId="{1836D214-346D-4D7E-87AF-71F70991DE9F}" type="presParOf" srcId="{F704E676-3377-471A-8C3C-B688B9EC0DF7}" destId="{95817A45-9E15-4BF7-B7BF-17E0320F3638}" srcOrd="7" destOrd="0" presId="urn:microsoft.com/office/officeart/2005/8/layout/radial6"/>
    <dgm:cxn modelId="{6259B95E-1287-4977-9C38-89816F290E34}" type="presParOf" srcId="{F704E676-3377-471A-8C3C-B688B9EC0DF7}" destId="{6B4DC69F-AA9B-4AA1-9AFA-AB9658FAEF11}" srcOrd="8" destOrd="0" presId="urn:microsoft.com/office/officeart/2005/8/layout/radial6"/>
    <dgm:cxn modelId="{24D4AD52-EDF8-4789-BA63-0843803230DF}" type="presParOf" srcId="{F704E676-3377-471A-8C3C-B688B9EC0DF7}" destId="{8457D315-39CA-48D8-B599-9B7EAF3BF5DF}" srcOrd="9" destOrd="0" presId="urn:microsoft.com/office/officeart/2005/8/layout/radial6"/>
    <dgm:cxn modelId="{A2EAC471-9A74-4708-A80A-E3A680B5C479}" type="presParOf" srcId="{F704E676-3377-471A-8C3C-B688B9EC0DF7}" destId="{9EA105DA-9604-437C-87B8-5B6D97D313A5}" srcOrd="10" destOrd="0" presId="urn:microsoft.com/office/officeart/2005/8/layout/radial6"/>
    <dgm:cxn modelId="{795B78E9-309A-42F9-B04F-EB1ED26B264F}" type="presParOf" srcId="{F704E676-3377-471A-8C3C-B688B9EC0DF7}" destId="{75849C00-8FDB-4ED7-960C-EA6A4585499C}" srcOrd="11" destOrd="0" presId="urn:microsoft.com/office/officeart/2005/8/layout/radial6"/>
    <dgm:cxn modelId="{A24B74FA-D2BF-45CF-90B2-3394A82B9220}" type="presParOf" srcId="{F704E676-3377-471A-8C3C-B688B9EC0DF7}" destId="{864F1EDC-3307-49E9-A172-16E0B73BE7C6}" srcOrd="12"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2587579F-F3CC-47F5-9AF0-B642265CA75B}"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pPr rtl="1"/>
          <a:endParaRPr lang="ar-EG"/>
        </a:p>
      </dgm:t>
    </dgm:pt>
    <dgm:pt modelId="{36CBE502-4540-41A2-974B-BBE29EC093D9}">
      <dgm:prSet phldrT="[Text]"/>
      <dgm:spPr>
        <a:solidFill>
          <a:srgbClr val="FFFF00"/>
        </a:solidFill>
      </dgm:spPr>
      <dgm:t>
        <a:bodyPr/>
        <a:lstStyle/>
        <a:p>
          <a:pPr rtl="1"/>
          <a:r>
            <a:rPr lang="ar-EG" dirty="0" smtClean="0">
              <a:solidFill>
                <a:srgbClr val="75195B"/>
              </a:solidFill>
            </a:rPr>
            <a:t>2157</a:t>
          </a:r>
          <a:endParaRPr lang="ar-EG" dirty="0">
            <a:solidFill>
              <a:srgbClr val="75195B"/>
            </a:solidFill>
          </a:endParaRPr>
        </a:p>
      </dgm:t>
    </dgm:pt>
    <dgm:pt modelId="{C6D3A01D-8AC4-467F-8232-CE085251ECF9}" type="parTrans" cxnId="{5113F881-072B-4763-A53E-02D0A08CD0E3}">
      <dgm:prSet/>
      <dgm:spPr/>
      <dgm:t>
        <a:bodyPr/>
        <a:lstStyle/>
        <a:p>
          <a:pPr rtl="1"/>
          <a:endParaRPr lang="ar-EG"/>
        </a:p>
      </dgm:t>
    </dgm:pt>
    <dgm:pt modelId="{6DA4A992-ABCB-457A-A9DE-138BCDE9D6D3}" type="sibTrans" cxnId="{5113F881-072B-4763-A53E-02D0A08CD0E3}">
      <dgm:prSet/>
      <dgm:spPr/>
      <dgm:t>
        <a:bodyPr/>
        <a:lstStyle/>
        <a:p>
          <a:pPr rtl="1"/>
          <a:endParaRPr lang="ar-EG"/>
        </a:p>
      </dgm:t>
    </dgm:pt>
    <dgm:pt modelId="{D2D9896A-0086-438D-A766-9ACB3F8B9B81}">
      <dgm:prSet phldrT="[Text]"/>
      <dgm:spPr>
        <a:solidFill>
          <a:srgbClr val="75195B"/>
        </a:solidFill>
      </dgm:spPr>
      <dgm:t>
        <a:bodyPr/>
        <a:lstStyle/>
        <a:p>
          <a:pPr algn="r" rtl="1"/>
          <a:r>
            <a:rPr lang="ar-EG" b="1" dirty="0" smtClean="0">
              <a:solidFill>
                <a:srgbClr val="FFFF00"/>
              </a:solidFill>
            </a:rPr>
            <a:t>عدد الكتب الاجنبية </a:t>
          </a:r>
          <a:endParaRPr lang="ar-EG" dirty="0">
            <a:solidFill>
              <a:srgbClr val="FFFF00"/>
            </a:solidFill>
          </a:endParaRPr>
        </a:p>
      </dgm:t>
    </dgm:pt>
    <dgm:pt modelId="{B2A45F8D-5FB9-4DD4-8C06-2EA82F2D6ABB}" type="parTrans" cxnId="{0E1FAFD5-5493-465C-8401-5409BD481AFC}">
      <dgm:prSet/>
      <dgm:spPr/>
      <dgm:t>
        <a:bodyPr/>
        <a:lstStyle/>
        <a:p>
          <a:pPr rtl="1"/>
          <a:endParaRPr lang="ar-EG"/>
        </a:p>
      </dgm:t>
    </dgm:pt>
    <dgm:pt modelId="{E4CEDD27-A696-44AA-981C-E45008A4D395}" type="sibTrans" cxnId="{0E1FAFD5-5493-465C-8401-5409BD481AFC}">
      <dgm:prSet/>
      <dgm:spPr/>
      <dgm:t>
        <a:bodyPr/>
        <a:lstStyle/>
        <a:p>
          <a:pPr rtl="1"/>
          <a:endParaRPr lang="ar-EG"/>
        </a:p>
      </dgm:t>
    </dgm:pt>
    <dgm:pt modelId="{4085E4F8-B210-4BC2-8F2E-27C5515CA53C}">
      <dgm:prSet phldrT="[Text]" custT="1"/>
      <dgm:spPr>
        <a:solidFill>
          <a:srgbClr val="75195B"/>
        </a:solidFill>
      </dgm:spPr>
      <dgm:t>
        <a:bodyPr/>
        <a:lstStyle/>
        <a:p>
          <a:pPr rtl="1"/>
          <a:r>
            <a:rPr lang="ar-EG" sz="2000" b="1" dirty="0" smtClean="0">
              <a:solidFill>
                <a:srgbClr val="FFFF00"/>
              </a:solidFill>
            </a:rPr>
            <a:t>7356</a:t>
          </a:r>
          <a:endParaRPr lang="ar-EG" sz="2000" b="1" dirty="0">
            <a:solidFill>
              <a:srgbClr val="FFFF00"/>
            </a:solidFill>
          </a:endParaRPr>
        </a:p>
      </dgm:t>
    </dgm:pt>
    <dgm:pt modelId="{24DC3E4E-A8D5-442D-BA8D-98646E1FFA80}" type="parTrans" cxnId="{4244282F-C0C4-477B-9261-4882E48B09FA}">
      <dgm:prSet/>
      <dgm:spPr/>
      <dgm:t>
        <a:bodyPr/>
        <a:lstStyle/>
        <a:p>
          <a:pPr rtl="1"/>
          <a:endParaRPr lang="ar-EG"/>
        </a:p>
      </dgm:t>
    </dgm:pt>
    <dgm:pt modelId="{0A49D0AD-4F3C-46C1-AB8A-23217E3B0056}" type="sibTrans" cxnId="{4244282F-C0C4-477B-9261-4882E48B09FA}">
      <dgm:prSet/>
      <dgm:spPr/>
      <dgm:t>
        <a:bodyPr/>
        <a:lstStyle/>
        <a:p>
          <a:pPr rtl="1"/>
          <a:endParaRPr lang="ar-EG"/>
        </a:p>
      </dgm:t>
    </dgm:pt>
    <dgm:pt modelId="{57A322EA-3B68-449B-9546-6727899D9626}">
      <dgm:prSet phldrT="[Text]" custT="1"/>
      <dgm:spPr>
        <a:solidFill>
          <a:srgbClr val="FFFF00"/>
        </a:solidFill>
      </dgm:spPr>
      <dgm:t>
        <a:bodyPr/>
        <a:lstStyle/>
        <a:p>
          <a:pPr algn="ctr" rtl="1"/>
          <a:r>
            <a:rPr lang="ar-EG" sz="2000" b="1" dirty="0" smtClean="0">
              <a:solidFill>
                <a:srgbClr val="75195B"/>
              </a:solidFill>
              <a:latin typeface="Arial" pitchFamily="34" charset="0"/>
              <a:cs typeface="Arial" pitchFamily="34" charset="0"/>
            </a:rPr>
            <a:t>عدد الكتب العربية </a:t>
          </a:r>
          <a:endParaRPr lang="ar-EG" sz="2000" b="1" dirty="0">
            <a:solidFill>
              <a:srgbClr val="75195B"/>
            </a:solidFill>
            <a:latin typeface="Arial" pitchFamily="34" charset="0"/>
            <a:cs typeface="Arial" pitchFamily="34" charset="0"/>
          </a:endParaRPr>
        </a:p>
      </dgm:t>
    </dgm:pt>
    <dgm:pt modelId="{4F804683-82DA-465E-980F-62FBC9301F53}" type="parTrans" cxnId="{9A15864E-3E45-467F-B9A9-FF0BE0B6E55F}">
      <dgm:prSet/>
      <dgm:spPr/>
      <dgm:t>
        <a:bodyPr/>
        <a:lstStyle/>
        <a:p>
          <a:pPr rtl="1"/>
          <a:endParaRPr lang="ar-EG"/>
        </a:p>
      </dgm:t>
    </dgm:pt>
    <dgm:pt modelId="{FE4A2C91-3B67-4BDE-892C-4E2CDA9E8AB5}" type="sibTrans" cxnId="{9A15864E-3E45-467F-B9A9-FF0BE0B6E55F}">
      <dgm:prSet/>
      <dgm:spPr/>
      <dgm:t>
        <a:bodyPr/>
        <a:lstStyle/>
        <a:p>
          <a:pPr rtl="1"/>
          <a:endParaRPr lang="ar-EG"/>
        </a:p>
      </dgm:t>
    </dgm:pt>
    <dgm:pt modelId="{77CC4CB3-F9EB-4A01-BF07-67FBA1449614}">
      <dgm:prSet phldrT="[Text]"/>
      <dgm:spPr>
        <a:solidFill>
          <a:srgbClr val="FFFF00"/>
        </a:solidFill>
      </dgm:spPr>
      <dgm:t>
        <a:bodyPr/>
        <a:lstStyle/>
        <a:p>
          <a:pPr rtl="1"/>
          <a:r>
            <a:rPr lang="ar-EG" dirty="0" smtClean="0">
              <a:solidFill>
                <a:srgbClr val="75195B"/>
              </a:solidFill>
            </a:rPr>
            <a:t>1636</a:t>
          </a:r>
          <a:endParaRPr lang="ar-EG" dirty="0">
            <a:solidFill>
              <a:srgbClr val="75195B"/>
            </a:solidFill>
          </a:endParaRPr>
        </a:p>
      </dgm:t>
    </dgm:pt>
    <dgm:pt modelId="{FEF8EA49-FAFB-42CE-9583-6CA427EFF99E}" type="parTrans" cxnId="{5497F4B0-B046-47EF-BD74-16F4536047C6}">
      <dgm:prSet/>
      <dgm:spPr/>
      <dgm:t>
        <a:bodyPr/>
        <a:lstStyle/>
        <a:p>
          <a:pPr rtl="1"/>
          <a:endParaRPr lang="ar-EG"/>
        </a:p>
      </dgm:t>
    </dgm:pt>
    <dgm:pt modelId="{70DD53F3-B26F-49A4-8308-836C4FD09DB6}" type="sibTrans" cxnId="{5497F4B0-B046-47EF-BD74-16F4536047C6}">
      <dgm:prSet/>
      <dgm:spPr/>
      <dgm:t>
        <a:bodyPr/>
        <a:lstStyle/>
        <a:p>
          <a:pPr rtl="1"/>
          <a:endParaRPr lang="ar-EG"/>
        </a:p>
      </dgm:t>
    </dgm:pt>
    <dgm:pt modelId="{2D67013B-07CD-4CC7-9C39-81CBCDACCD07}">
      <dgm:prSet phldrT="[Text]" custT="1"/>
      <dgm:spPr>
        <a:solidFill>
          <a:srgbClr val="75195B">
            <a:alpha val="90000"/>
          </a:srgbClr>
        </a:solidFill>
      </dgm:spPr>
      <dgm:t>
        <a:bodyPr/>
        <a:lstStyle/>
        <a:p>
          <a:pPr rtl="1"/>
          <a:r>
            <a:rPr lang="ar-EG" sz="2000" b="1" dirty="0" smtClean="0">
              <a:solidFill>
                <a:srgbClr val="FFFF00"/>
              </a:solidFill>
            </a:rPr>
            <a:t>عدد رسائل الماجستير</a:t>
          </a:r>
          <a:endParaRPr lang="ar-EG" sz="2000" b="1" dirty="0">
            <a:solidFill>
              <a:srgbClr val="FFFF00"/>
            </a:solidFill>
          </a:endParaRPr>
        </a:p>
      </dgm:t>
    </dgm:pt>
    <dgm:pt modelId="{63141D29-D3FF-4984-9C87-593AA447C163}" type="parTrans" cxnId="{63B48700-1806-496B-9B02-562528A76CE8}">
      <dgm:prSet/>
      <dgm:spPr/>
      <dgm:t>
        <a:bodyPr/>
        <a:lstStyle/>
        <a:p>
          <a:pPr rtl="1"/>
          <a:endParaRPr lang="ar-EG"/>
        </a:p>
      </dgm:t>
    </dgm:pt>
    <dgm:pt modelId="{7BD427B4-2EC3-4D38-BEFB-D4353B5B9014}" type="sibTrans" cxnId="{63B48700-1806-496B-9B02-562528A76CE8}">
      <dgm:prSet/>
      <dgm:spPr/>
      <dgm:t>
        <a:bodyPr/>
        <a:lstStyle/>
        <a:p>
          <a:pPr rtl="1"/>
          <a:endParaRPr lang="ar-EG"/>
        </a:p>
      </dgm:t>
    </dgm:pt>
    <dgm:pt modelId="{3E9AC55C-F169-497E-BA86-1E50CF6CA8BA}">
      <dgm:prSet phldrT="[Text]"/>
      <dgm:spPr>
        <a:solidFill>
          <a:srgbClr val="75195B"/>
        </a:solidFill>
      </dgm:spPr>
      <dgm:t>
        <a:bodyPr/>
        <a:lstStyle/>
        <a:p>
          <a:pPr rtl="1"/>
          <a:r>
            <a:rPr lang="ar-EG" dirty="0" smtClean="0">
              <a:solidFill>
                <a:srgbClr val="FFFF00"/>
              </a:solidFill>
            </a:rPr>
            <a:t>693</a:t>
          </a:r>
          <a:endParaRPr lang="ar-EG" dirty="0">
            <a:solidFill>
              <a:srgbClr val="FFFF00"/>
            </a:solidFill>
          </a:endParaRPr>
        </a:p>
      </dgm:t>
    </dgm:pt>
    <dgm:pt modelId="{45A7B0F3-59D2-47B2-A653-92A56827ABC6}" type="parTrans" cxnId="{2534F5DA-7AEC-4483-9000-E5FDE67BE839}">
      <dgm:prSet/>
      <dgm:spPr/>
      <dgm:t>
        <a:bodyPr/>
        <a:lstStyle/>
        <a:p>
          <a:pPr rtl="1"/>
          <a:endParaRPr lang="ar-EG"/>
        </a:p>
      </dgm:t>
    </dgm:pt>
    <dgm:pt modelId="{4D410971-18D4-473E-9577-5CB36154C3FC}" type="sibTrans" cxnId="{2534F5DA-7AEC-4483-9000-E5FDE67BE839}">
      <dgm:prSet/>
      <dgm:spPr/>
      <dgm:t>
        <a:bodyPr/>
        <a:lstStyle/>
        <a:p>
          <a:pPr rtl="1"/>
          <a:endParaRPr lang="ar-EG"/>
        </a:p>
      </dgm:t>
    </dgm:pt>
    <dgm:pt modelId="{0E620656-4F38-4C30-8F6E-6270EA69F94A}">
      <dgm:prSet phldrT="[Text]" custT="1"/>
      <dgm:spPr>
        <a:solidFill>
          <a:srgbClr val="FFFF00"/>
        </a:solidFill>
      </dgm:spPr>
      <dgm:t>
        <a:bodyPr/>
        <a:lstStyle/>
        <a:p>
          <a:pPr rtl="1"/>
          <a:r>
            <a:rPr lang="ar-EG" sz="2000" b="1" dirty="0" smtClean="0">
              <a:solidFill>
                <a:srgbClr val="75195B"/>
              </a:solidFill>
            </a:rPr>
            <a:t>عدد رسائل الدكتوراه</a:t>
          </a:r>
          <a:endParaRPr lang="ar-EG" sz="2000" b="1" dirty="0">
            <a:solidFill>
              <a:srgbClr val="75195B"/>
            </a:solidFill>
          </a:endParaRPr>
        </a:p>
      </dgm:t>
    </dgm:pt>
    <dgm:pt modelId="{4B22B2B6-F859-49A6-863B-F03A06F22474}" type="parTrans" cxnId="{23772983-D66A-4832-B449-C1430374D2C7}">
      <dgm:prSet/>
      <dgm:spPr/>
      <dgm:t>
        <a:bodyPr/>
        <a:lstStyle/>
        <a:p>
          <a:pPr rtl="1"/>
          <a:endParaRPr lang="ar-EG"/>
        </a:p>
      </dgm:t>
    </dgm:pt>
    <dgm:pt modelId="{5B889BBE-A52F-4A1A-99C7-A5EBC81DE8F7}" type="sibTrans" cxnId="{23772983-D66A-4832-B449-C1430374D2C7}">
      <dgm:prSet/>
      <dgm:spPr/>
      <dgm:t>
        <a:bodyPr/>
        <a:lstStyle/>
        <a:p>
          <a:pPr rtl="1"/>
          <a:endParaRPr lang="ar-EG"/>
        </a:p>
      </dgm:t>
    </dgm:pt>
    <dgm:pt modelId="{C35A8B4C-D9B9-46F5-9D4F-1D86DE25F960}">
      <dgm:prSet phldrT="[Text]" custT="1"/>
      <dgm:spPr>
        <a:solidFill>
          <a:srgbClr val="FFFF00"/>
        </a:solidFill>
      </dgm:spPr>
      <dgm:t>
        <a:bodyPr/>
        <a:lstStyle/>
        <a:p>
          <a:pPr algn="ctr" rtl="1"/>
          <a:endParaRPr lang="ar-EG" sz="2000" b="1" dirty="0">
            <a:solidFill>
              <a:srgbClr val="75195B"/>
            </a:solidFill>
            <a:latin typeface="Arial" pitchFamily="34" charset="0"/>
            <a:cs typeface="Arial" pitchFamily="34" charset="0"/>
          </a:endParaRPr>
        </a:p>
      </dgm:t>
    </dgm:pt>
    <dgm:pt modelId="{E1A7F103-D035-48C2-AF59-7EC4E472CF2A}" type="parTrans" cxnId="{32D31CBF-FE70-4F5A-81B3-B3568F9DD5EC}">
      <dgm:prSet/>
      <dgm:spPr/>
      <dgm:t>
        <a:bodyPr/>
        <a:lstStyle/>
        <a:p>
          <a:pPr rtl="1"/>
          <a:endParaRPr lang="ar-EG"/>
        </a:p>
      </dgm:t>
    </dgm:pt>
    <dgm:pt modelId="{6E3555CA-8313-405C-90C4-5F9D2728539C}" type="sibTrans" cxnId="{32D31CBF-FE70-4F5A-81B3-B3568F9DD5EC}">
      <dgm:prSet/>
      <dgm:spPr/>
      <dgm:t>
        <a:bodyPr/>
        <a:lstStyle/>
        <a:p>
          <a:pPr rtl="1"/>
          <a:endParaRPr lang="ar-EG"/>
        </a:p>
      </dgm:t>
    </dgm:pt>
    <dgm:pt modelId="{D849883C-10F0-4FEA-960F-5C6433025012}" type="pres">
      <dgm:prSet presAssocID="{2587579F-F3CC-47F5-9AF0-B642265CA75B}" presName="cycleMatrixDiagram" presStyleCnt="0">
        <dgm:presLayoutVars>
          <dgm:chMax val="1"/>
          <dgm:dir/>
          <dgm:animLvl val="lvl"/>
          <dgm:resizeHandles val="exact"/>
        </dgm:presLayoutVars>
      </dgm:prSet>
      <dgm:spPr/>
      <dgm:t>
        <a:bodyPr/>
        <a:lstStyle/>
        <a:p>
          <a:pPr rtl="1"/>
          <a:endParaRPr lang="ar-EG"/>
        </a:p>
      </dgm:t>
    </dgm:pt>
    <dgm:pt modelId="{5DA80AE2-F958-4956-A708-6AC1C6F8D178}" type="pres">
      <dgm:prSet presAssocID="{2587579F-F3CC-47F5-9AF0-B642265CA75B}" presName="children" presStyleCnt="0"/>
      <dgm:spPr/>
    </dgm:pt>
    <dgm:pt modelId="{A5D0588F-E09B-4F6B-9EAD-4547749DEC4A}" type="pres">
      <dgm:prSet presAssocID="{2587579F-F3CC-47F5-9AF0-B642265CA75B}" presName="child1group" presStyleCnt="0"/>
      <dgm:spPr/>
    </dgm:pt>
    <dgm:pt modelId="{EA59D979-0214-4C8E-AD31-19D61C7E44B6}" type="pres">
      <dgm:prSet presAssocID="{2587579F-F3CC-47F5-9AF0-B642265CA75B}" presName="child1" presStyleLbl="bgAcc1" presStyleIdx="0" presStyleCnt="4" custScaleX="130922"/>
      <dgm:spPr/>
      <dgm:t>
        <a:bodyPr/>
        <a:lstStyle/>
        <a:p>
          <a:pPr rtl="1"/>
          <a:endParaRPr lang="ar-EG"/>
        </a:p>
      </dgm:t>
    </dgm:pt>
    <dgm:pt modelId="{288056DA-F967-4FA4-88F2-D728C838D893}" type="pres">
      <dgm:prSet presAssocID="{2587579F-F3CC-47F5-9AF0-B642265CA75B}" presName="child1Text" presStyleLbl="bgAcc1" presStyleIdx="0" presStyleCnt="4">
        <dgm:presLayoutVars>
          <dgm:bulletEnabled val="1"/>
        </dgm:presLayoutVars>
      </dgm:prSet>
      <dgm:spPr/>
      <dgm:t>
        <a:bodyPr/>
        <a:lstStyle/>
        <a:p>
          <a:pPr rtl="1"/>
          <a:endParaRPr lang="ar-EG"/>
        </a:p>
      </dgm:t>
    </dgm:pt>
    <dgm:pt modelId="{EF3B33A7-526E-4CEC-B2B4-2A13094C97AC}" type="pres">
      <dgm:prSet presAssocID="{2587579F-F3CC-47F5-9AF0-B642265CA75B}" presName="child2group" presStyleCnt="0"/>
      <dgm:spPr/>
    </dgm:pt>
    <dgm:pt modelId="{64A01BFD-4F8F-4AA7-8DDE-9EC5A85223C5}" type="pres">
      <dgm:prSet presAssocID="{2587579F-F3CC-47F5-9AF0-B642265CA75B}" presName="child2" presStyleLbl="bgAcc1" presStyleIdx="1" presStyleCnt="4" custScaleX="143273"/>
      <dgm:spPr/>
      <dgm:t>
        <a:bodyPr/>
        <a:lstStyle/>
        <a:p>
          <a:pPr rtl="1"/>
          <a:endParaRPr lang="ar-EG"/>
        </a:p>
      </dgm:t>
    </dgm:pt>
    <dgm:pt modelId="{A3A96800-36D9-405F-A827-F909CCD1915F}" type="pres">
      <dgm:prSet presAssocID="{2587579F-F3CC-47F5-9AF0-B642265CA75B}" presName="child2Text" presStyleLbl="bgAcc1" presStyleIdx="1" presStyleCnt="4">
        <dgm:presLayoutVars>
          <dgm:bulletEnabled val="1"/>
        </dgm:presLayoutVars>
      </dgm:prSet>
      <dgm:spPr/>
      <dgm:t>
        <a:bodyPr/>
        <a:lstStyle/>
        <a:p>
          <a:pPr rtl="1"/>
          <a:endParaRPr lang="ar-EG"/>
        </a:p>
      </dgm:t>
    </dgm:pt>
    <dgm:pt modelId="{A89ED5EA-2EED-4118-AE8E-E24337E3AACD}" type="pres">
      <dgm:prSet presAssocID="{2587579F-F3CC-47F5-9AF0-B642265CA75B}" presName="child3group" presStyleCnt="0"/>
      <dgm:spPr/>
    </dgm:pt>
    <dgm:pt modelId="{35E42CDB-60E9-4CE9-A9AF-CCF802F2978A}" type="pres">
      <dgm:prSet presAssocID="{2587579F-F3CC-47F5-9AF0-B642265CA75B}" presName="child3" presStyleLbl="bgAcc1" presStyleIdx="2" presStyleCnt="4" custScaleX="133791"/>
      <dgm:spPr/>
      <dgm:t>
        <a:bodyPr/>
        <a:lstStyle/>
        <a:p>
          <a:pPr rtl="1"/>
          <a:endParaRPr lang="ar-EG"/>
        </a:p>
      </dgm:t>
    </dgm:pt>
    <dgm:pt modelId="{70CCA250-335C-4A75-AE5B-E38A48787633}" type="pres">
      <dgm:prSet presAssocID="{2587579F-F3CC-47F5-9AF0-B642265CA75B}" presName="child3Text" presStyleLbl="bgAcc1" presStyleIdx="2" presStyleCnt="4">
        <dgm:presLayoutVars>
          <dgm:bulletEnabled val="1"/>
        </dgm:presLayoutVars>
      </dgm:prSet>
      <dgm:spPr/>
      <dgm:t>
        <a:bodyPr/>
        <a:lstStyle/>
        <a:p>
          <a:pPr rtl="1"/>
          <a:endParaRPr lang="ar-EG"/>
        </a:p>
      </dgm:t>
    </dgm:pt>
    <dgm:pt modelId="{5D3DE9CC-AF8B-4AE3-A7B3-1E12F122B151}" type="pres">
      <dgm:prSet presAssocID="{2587579F-F3CC-47F5-9AF0-B642265CA75B}" presName="child4group" presStyleCnt="0"/>
      <dgm:spPr/>
    </dgm:pt>
    <dgm:pt modelId="{F15EDEB8-4837-47FC-BFB2-7EA970538B23}" type="pres">
      <dgm:prSet presAssocID="{2587579F-F3CC-47F5-9AF0-B642265CA75B}" presName="child4" presStyleLbl="bgAcc1" presStyleIdx="3" presStyleCnt="4" custScaleX="137401" custLinFactNeighborX="-8153" custLinFactNeighborY="63236"/>
      <dgm:spPr/>
      <dgm:t>
        <a:bodyPr/>
        <a:lstStyle/>
        <a:p>
          <a:pPr rtl="1"/>
          <a:endParaRPr lang="ar-EG"/>
        </a:p>
      </dgm:t>
    </dgm:pt>
    <dgm:pt modelId="{B78196F8-0706-41D7-A56C-BB93AA80ED41}" type="pres">
      <dgm:prSet presAssocID="{2587579F-F3CC-47F5-9AF0-B642265CA75B}" presName="child4Text" presStyleLbl="bgAcc1" presStyleIdx="3" presStyleCnt="4">
        <dgm:presLayoutVars>
          <dgm:bulletEnabled val="1"/>
        </dgm:presLayoutVars>
      </dgm:prSet>
      <dgm:spPr/>
      <dgm:t>
        <a:bodyPr/>
        <a:lstStyle/>
        <a:p>
          <a:pPr rtl="1"/>
          <a:endParaRPr lang="ar-EG"/>
        </a:p>
      </dgm:t>
    </dgm:pt>
    <dgm:pt modelId="{5D0F4FE0-F866-44DB-893F-1B718229161F}" type="pres">
      <dgm:prSet presAssocID="{2587579F-F3CC-47F5-9AF0-B642265CA75B}" presName="childPlaceholder" presStyleCnt="0"/>
      <dgm:spPr/>
    </dgm:pt>
    <dgm:pt modelId="{1E6F7E79-BAC9-4CF4-B966-89674E75DC71}" type="pres">
      <dgm:prSet presAssocID="{2587579F-F3CC-47F5-9AF0-B642265CA75B}" presName="circle" presStyleCnt="0"/>
      <dgm:spPr/>
    </dgm:pt>
    <dgm:pt modelId="{A8FA3585-81FE-4634-9F97-3C99B06B50E7}" type="pres">
      <dgm:prSet presAssocID="{2587579F-F3CC-47F5-9AF0-B642265CA75B}" presName="quadrant1" presStyleLbl="node1" presStyleIdx="0" presStyleCnt="4">
        <dgm:presLayoutVars>
          <dgm:chMax val="1"/>
          <dgm:bulletEnabled val="1"/>
        </dgm:presLayoutVars>
      </dgm:prSet>
      <dgm:spPr/>
      <dgm:t>
        <a:bodyPr/>
        <a:lstStyle/>
        <a:p>
          <a:pPr rtl="1"/>
          <a:endParaRPr lang="ar-EG"/>
        </a:p>
      </dgm:t>
    </dgm:pt>
    <dgm:pt modelId="{61CEC536-7776-474A-BF27-72095BBEC469}" type="pres">
      <dgm:prSet presAssocID="{2587579F-F3CC-47F5-9AF0-B642265CA75B}" presName="quadrant2" presStyleLbl="node1" presStyleIdx="1" presStyleCnt="4">
        <dgm:presLayoutVars>
          <dgm:chMax val="1"/>
          <dgm:bulletEnabled val="1"/>
        </dgm:presLayoutVars>
      </dgm:prSet>
      <dgm:spPr/>
      <dgm:t>
        <a:bodyPr/>
        <a:lstStyle/>
        <a:p>
          <a:pPr rtl="1"/>
          <a:endParaRPr lang="ar-EG"/>
        </a:p>
      </dgm:t>
    </dgm:pt>
    <dgm:pt modelId="{375BC0D0-3D53-4558-9DBE-41B313D6FD8A}" type="pres">
      <dgm:prSet presAssocID="{2587579F-F3CC-47F5-9AF0-B642265CA75B}" presName="quadrant3" presStyleLbl="node1" presStyleIdx="2" presStyleCnt="4">
        <dgm:presLayoutVars>
          <dgm:chMax val="1"/>
          <dgm:bulletEnabled val="1"/>
        </dgm:presLayoutVars>
      </dgm:prSet>
      <dgm:spPr/>
      <dgm:t>
        <a:bodyPr/>
        <a:lstStyle/>
        <a:p>
          <a:pPr rtl="1"/>
          <a:endParaRPr lang="ar-EG"/>
        </a:p>
      </dgm:t>
    </dgm:pt>
    <dgm:pt modelId="{CCB37A3A-FAA1-4A71-B67C-7E6D3C790C95}" type="pres">
      <dgm:prSet presAssocID="{2587579F-F3CC-47F5-9AF0-B642265CA75B}" presName="quadrant4" presStyleLbl="node1" presStyleIdx="3" presStyleCnt="4" custLinFactNeighborX="242" custLinFactNeighborY="1052">
        <dgm:presLayoutVars>
          <dgm:chMax val="1"/>
          <dgm:bulletEnabled val="1"/>
        </dgm:presLayoutVars>
      </dgm:prSet>
      <dgm:spPr/>
      <dgm:t>
        <a:bodyPr/>
        <a:lstStyle/>
        <a:p>
          <a:pPr rtl="1"/>
          <a:endParaRPr lang="ar-EG"/>
        </a:p>
      </dgm:t>
    </dgm:pt>
    <dgm:pt modelId="{7FCC2825-9040-4AA9-AC50-48B920237EE0}" type="pres">
      <dgm:prSet presAssocID="{2587579F-F3CC-47F5-9AF0-B642265CA75B}" presName="quadrantPlaceholder" presStyleCnt="0"/>
      <dgm:spPr/>
    </dgm:pt>
    <dgm:pt modelId="{CC951E5F-0AE8-4C90-AC3E-4D5669F31EF5}" type="pres">
      <dgm:prSet presAssocID="{2587579F-F3CC-47F5-9AF0-B642265CA75B}" presName="center1" presStyleLbl="fgShp" presStyleIdx="0" presStyleCnt="2"/>
      <dgm:spPr/>
    </dgm:pt>
    <dgm:pt modelId="{1180C1E8-D69D-4BB7-A8A4-93872D0D6801}" type="pres">
      <dgm:prSet presAssocID="{2587579F-F3CC-47F5-9AF0-B642265CA75B}" presName="center2" presStyleLbl="fgShp" presStyleIdx="1" presStyleCnt="2"/>
      <dgm:spPr/>
    </dgm:pt>
  </dgm:ptLst>
  <dgm:cxnLst>
    <dgm:cxn modelId="{65A8A8F9-6A62-4783-BFDD-84B9E64D5AD0}" type="presOf" srcId="{2587579F-F3CC-47F5-9AF0-B642265CA75B}" destId="{D849883C-10F0-4FEA-960F-5C6433025012}" srcOrd="0" destOrd="0" presId="urn:microsoft.com/office/officeart/2005/8/layout/cycle4"/>
    <dgm:cxn modelId="{5113F881-072B-4763-A53E-02D0A08CD0E3}" srcId="{2587579F-F3CC-47F5-9AF0-B642265CA75B}" destId="{36CBE502-4540-41A2-974B-BBE29EC093D9}" srcOrd="0" destOrd="0" parTransId="{C6D3A01D-8AC4-467F-8232-CE085251ECF9}" sibTransId="{6DA4A992-ABCB-457A-A9DE-138BCDE9D6D3}"/>
    <dgm:cxn modelId="{2534F5DA-7AEC-4483-9000-E5FDE67BE839}" srcId="{2587579F-F3CC-47F5-9AF0-B642265CA75B}" destId="{3E9AC55C-F169-497E-BA86-1E50CF6CA8BA}" srcOrd="3" destOrd="0" parTransId="{45A7B0F3-59D2-47B2-A653-92A56827ABC6}" sibTransId="{4D410971-18D4-473E-9577-5CB36154C3FC}"/>
    <dgm:cxn modelId="{0908AC15-6DD9-403F-B634-39750B665DC0}" type="presOf" srcId="{77CC4CB3-F9EB-4A01-BF07-67FBA1449614}" destId="{375BC0D0-3D53-4558-9DBE-41B313D6FD8A}" srcOrd="0" destOrd="0" presId="urn:microsoft.com/office/officeart/2005/8/layout/cycle4"/>
    <dgm:cxn modelId="{5497F4B0-B046-47EF-BD74-16F4536047C6}" srcId="{2587579F-F3CC-47F5-9AF0-B642265CA75B}" destId="{77CC4CB3-F9EB-4A01-BF07-67FBA1449614}" srcOrd="2" destOrd="0" parTransId="{FEF8EA49-FAFB-42CE-9583-6CA427EFF99E}" sibTransId="{70DD53F3-B26F-49A4-8308-836C4FD09DB6}"/>
    <dgm:cxn modelId="{F99794D9-CA82-49ED-9AEB-FB63DF1F795F}" type="presOf" srcId="{57A322EA-3B68-449B-9546-6727899D9626}" destId="{A3A96800-36D9-405F-A827-F909CCD1915F}" srcOrd="1" destOrd="1" presId="urn:microsoft.com/office/officeart/2005/8/layout/cycle4"/>
    <dgm:cxn modelId="{0E1FAFD5-5493-465C-8401-5409BD481AFC}" srcId="{36CBE502-4540-41A2-974B-BBE29EC093D9}" destId="{D2D9896A-0086-438D-A766-9ACB3F8B9B81}" srcOrd="0" destOrd="0" parTransId="{B2A45F8D-5FB9-4DD4-8C06-2EA82F2D6ABB}" sibTransId="{E4CEDD27-A696-44AA-981C-E45008A4D395}"/>
    <dgm:cxn modelId="{2BF5425A-1288-4B98-89EE-B2E032D40D0A}" type="presOf" srcId="{C35A8B4C-D9B9-46F5-9D4F-1D86DE25F960}" destId="{64A01BFD-4F8F-4AA7-8DDE-9EC5A85223C5}" srcOrd="0" destOrd="0" presId="urn:microsoft.com/office/officeart/2005/8/layout/cycle4"/>
    <dgm:cxn modelId="{DCBC1B83-1874-4E03-B7E5-A98AADBC1093}" type="presOf" srcId="{2D67013B-07CD-4CC7-9C39-81CBCDACCD07}" destId="{70CCA250-335C-4A75-AE5B-E38A48787633}" srcOrd="1" destOrd="0" presId="urn:microsoft.com/office/officeart/2005/8/layout/cycle4"/>
    <dgm:cxn modelId="{9A15864E-3E45-467F-B9A9-FF0BE0B6E55F}" srcId="{4085E4F8-B210-4BC2-8F2E-27C5515CA53C}" destId="{57A322EA-3B68-449B-9546-6727899D9626}" srcOrd="1" destOrd="0" parTransId="{4F804683-82DA-465E-980F-62FBC9301F53}" sibTransId="{FE4A2C91-3B67-4BDE-892C-4E2CDA9E8AB5}"/>
    <dgm:cxn modelId="{EF4438A0-5792-4F80-81AB-D51F7D08F5DE}" type="presOf" srcId="{D2D9896A-0086-438D-A766-9ACB3F8B9B81}" destId="{288056DA-F967-4FA4-88F2-D728C838D893}" srcOrd="1" destOrd="0" presId="urn:microsoft.com/office/officeart/2005/8/layout/cycle4"/>
    <dgm:cxn modelId="{4244282F-C0C4-477B-9261-4882E48B09FA}" srcId="{2587579F-F3CC-47F5-9AF0-B642265CA75B}" destId="{4085E4F8-B210-4BC2-8F2E-27C5515CA53C}" srcOrd="1" destOrd="0" parTransId="{24DC3E4E-A8D5-442D-BA8D-98646E1FFA80}" sibTransId="{0A49D0AD-4F3C-46C1-AB8A-23217E3B0056}"/>
    <dgm:cxn modelId="{07BBFF7F-E3BB-47C2-88D3-0CF11D9FEF23}" type="presOf" srcId="{0E620656-4F38-4C30-8F6E-6270EA69F94A}" destId="{F15EDEB8-4837-47FC-BFB2-7EA970538B23}" srcOrd="0" destOrd="0" presId="urn:microsoft.com/office/officeart/2005/8/layout/cycle4"/>
    <dgm:cxn modelId="{5E33D321-66A7-468D-968F-83CE66A6FA77}" type="presOf" srcId="{3E9AC55C-F169-497E-BA86-1E50CF6CA8BA}" destId="{CCB37A3A-FAA1-4A71-B67C-7E6D3C790C95}" srcOrd="0" destOrd="0" presId="urn:microsoft.com/office/officeart/2005/8/layout/cycle4"/>
    <dgm:cxn modelId="{23772983-D66A-4832-B449-C1430374D2C7}" srcId="{3E9AC55C-F169-497E-BA86-1E50CF6CA8BA}" destId="{0E620656-4F38-4C30-8F6E-6270EA69F94A}" srcOrd="0" destOrd="0" parTransId="{4B22B2B6-F859-49A6-863B-F03A06F22474}" sibTransId="{5B889BBE-A52F-4A1A-99C7-A5EBC81DE8F7}"/>
    <dgm:cxn modelId="{6EB186B0-5115-4907-9C3F-BB2E35D70404}" type="presOf" srcId="{D2D9896A-0086-438D-A766-9ACB3F8B9B81}" destId="{EA59D979-0214-4C8E-AD31-19D61C7E44B6}" srcOrd="0" destOrd="0" presId="urn:microsoft.com/office/officeart/2005/8/layout/cycle4"/>
    <dgm:cxn modelId="{C8E63E9F-786A-4B79-9619-B06F010521D6}" type="presOf" srcId="{2D67013B-07CD-4CC7-9C39-81CBCDACCD07}" destId="{35E42CDB-60E9-4CE9-A9AF-CCF802F2978A}" srcOrd="0" destOrd="0" presId="urn:microsoft.com/office/officeart/2005/8/layout/cycle4"/>
    <dgm:cxn modelId="{D18AB10A-4E4E-4063-9602-7A59982B6CBE}" type="presOf" srcId="{57A322EA-3B68-449B-9546-6727899D9626}" destId="{64A01BFD-4F8F-4AA7-8DDE-9EC5A85223C5}" srcOrd="0" destOrd="1" presId="urn:microsoft.com/office/officeart/2005/8/layout/cycle4"/>
    <dgm:cxn modelId="{D2ABB295-1957-4917-BEC0-01B85BEA892C}" type="presOf" srcId="{0E620656-4F38-4C30-8F6E-6270EA69F94A}" destId="{B78196F8-0706-41D7-A56C-BB93AA80ED41}" srcOrd="1" destOrd="0" presId="urn:microsoft.com/office/officeart/2005/8/layout/cycle4"/>
    <dgm:cxn modelId="{63B48700-1806-496B-9B02-562528A76CE8}" srcId="{77CC4CB3-F9EB-4A01-BF07-67FBA1449614}" destId="{2D67013B-07CD-4CC7-9C39-81CBCDACCD07}" srcOrd="0" destOrd="0" parTransId="{63141D29-D3FF-4984-9C87-593AA447C163}" sibTransId="{7BD427B4-2EC3-4D38-BEFB-D4353B5B9014}"/>
    <dgm:cxn modelId="{32D31CBF-FE70-4F5A-81B3-B3568F9DD5EC}" srcId="{4085E4F8-B210-4BC2-8F2E-27C5515CA53C}" destId="{C35A8B4C-D9B9-46F5-9D4F-1D86DE25F960}" srcOrd="0" destOrd="0" parTransId="{E1A7F103-D035-48C2-AF59-7EC4E472CF2A}" sibTransId="{6E3555CA-8313-405C-90C4-5F9D2728539C}"/>
    <dgm:cxn modelId="{3DFFD22D-28EF-4AD9-AD43-45B8A8A4F12E}" type="presOf" srcId="{C35A8B4C-D9B9-46F5-9D4F-1D86DE25F960}" destId="{A3A96800-36D9-405F-A827-F909CCD1915F}" srcOrd="1" destOrd="0" presId="urn:microsoft.com/office/officeart/2005/8/layout/cycle4"/>
    <dgm:cxn modelId="{A22CCBDD-A4FC-4918-9C33-99C7C8630E35}" type="presOf" srcId="{4085E4F8-B210-4BC2-8F2E-27C5515CA53C}" destId="{61CEC536-7776-474A-BF27-72095BBEC469}" srcOrd="0" destOrd="0" presId="urn:microsoft.com/office/officeart/2005/8/layout/cycle4"/>
    <dgm:cxn modelId="{1D959F65-6508-4739-9F3B-9F2925B6CB09}" type="presOf" srcId="{36CBE502-4540-41A2-974B-BBE29EC093D9}" destId="{A8FA3585-81FE-4634-9F97-3C99B06B50E7}" srcOrd="0" destOrd="0" presId="urn:microsoft.com/office/officeart/2005/8/layout/cycle4"/>
    <dgm:cxn modelId="{8A565BB6-2963-4ABE-9AEA-2EDC3E81D0B9}" type="presParOf" srcId="{D849883C-10F0-4FEA-960F-5C6433025012}" destId="{5DA80AE2-F958-4956-A708-6AC1C6F8D178}" srcOrd="0" destOrd="0" presId="urn:microsoft.com/office/officeart/2005/8/layout/cycle4"/>
    <dgm:cxn modelId="{816DAE75-84BB-4183-BE31-D888E205293F}" type="presParOf" srcId="{5DA80AE2-F958-4956-A708-6AC1C6F8D178}" destId="{A5D0588F-E09B-4F6B-9EAD-4547749DEC4A}" srcOrd="0" destOrd="0" presId="urn:microsoft.com/office/officeart/2005/8/layout/cycle4"/>
    <dgm:cxn modelId="{3DDF4F14-4C6D-4DB5-A590-2C28D4CF50E7}" type="presParOf" srcId="{A5D0588F-E09B-4F6B-9EAD-4547749DEC4A}" destId="{EA59D979-0214-4C8E-AD31-19D61C7E44B6}" srcOrd="0" destOrd="0" presId="urn:microsoft.com/office/officeart/2005/8/layout/cycle4"/>
    <dgm:cxn modelId="{36E342D3-08C2-4114-A40A-32E084E5E54A}" type="presParOf" srcId="{A5D0588F-E09B-4F6B-9EAD-4547749DEC4A}" destId="{288056DA-F967-4FA4-88F2-D728C838D893}" srcOrd="1" destOrd="0" presId="urn:microsoft.com/office/officeart/2005/8/layout/cycle4"/>
    <dgm:cxn modelId="{86DA6A8B-660F-43B1-9B06-EFFD1A94E863}" type="presParOf" srcId="{5DA80AE2-F958-4956-A708-6AC1C6F8D178}" destId="{EF3B33A7-526E-4CEC-B2B4-2A13094C97AC}" srcOrd="1" destOrd="0" presId="urn:microsoft.com/office/officeart/2005/8/layout/cycle4"/>
    <dgm:cxn modelId="{8B042085-CB26-4976-999C-795F28E3AEE0}" type="presParOf" srcId="{EF3B33A7-526E-4CEC-B2B4-2A13094C97AC}" destId="{64A01BFD-4F8F-4AA7-8DDE-9EC5A85223C5}" srcOrd="0" destOrd="0" presId="urn:microsoft.com/office/officeart/2005/8/layout/cycle4"/>
    <dgm:cxn modelId="{F53CB694-FB22-4D95-AEA0-95ECEB6E94C9}" type="presParOf" srcId="{EF3B33A7-526E-4CEC-B2B4-2A13094C97AC}" destId="{A3A96800-36D9-405F-A827-F909CCD1915F}" srcOrd="1" destOrd="0" presId="urn:microsoft.com/office/officeart/2005/8/layout/cycle4"/>
    <dgm:cxn modelId="{7B9E9335-8C6D-4241-84DE-047980BA2938}" type="presParOf" srcId="{5DA80AE2-F958-4956-A708-6AC1C6F8D178}" destId="{A89ED5EA-2EED-4118-AE8E-E24337E3AACD}" srcOrd="2" destOrd="0" presId="urn:microsoft.com/office/officeart/2005/8/layout/cycle4"/>
    <dgm:cxn modelId="{E5472AA1-68D7-49EC-9D80-4937AA4F090E}" type="presParOf" srcId="{A89ED5EA-2EED-4118-AE8E-E24337E3AACD}" destId="{35E42CDB-60E9-4CE9-A9AF-CCF802F2978A}" srcOrd="0" destOrd="0" presId="urn:microsoft.com/office/officeart/2005/8/layout/cycle4"/>
    <dgm:cxn modelId="{825DF1EA-6D4E-44AE-8614-DF1B31FFE302}" type="presParOf" srcId="{A89ED5EA-2EED-4118-AE8E-E24337E3AACD}" destId="{70CCA250-335C-4A75-AE5B-E38A48787633}" srcOrd="1" destOrd="0" presId="urn:microsoft.com/office/officeart/2005/8/layout/cycle4"/>
    <dgm:cxn modelId="{A1905BD2-CAC9-4104-9851-93C8220A8E19}" type="presParOf" srcId="{5DA80AE2-F958-4956-A708-6AC1C6F8D178}" destId="{5D3DE9CC-AF8B-4AE3-A7B3-1E12F122B151}" srcOrd="3" destOrd="0" presId="urn:microsoft.com/office/officeart/2005/8/layout/cycle4"/>
    <dgm:cxn modelId="{74FC6640-68F4-4B48-8A0E-B09F4E3B4072}" type="presParOf" srcId="{5D3DE9CC-AF8B-4AE3-A7B3-1E12F122B151}" destId="{F15EDEB8-4837-47FC-BFB2-7EA970538B23}" srcOrd="0" destOrd="0" presId="urn:microsoft.com/office/officeart/2005/8/layout/cycle4"/>
    <dgm:cxn modelId="{D77576FC-1B1E-4DEC-BBBF-DD6FDB13162B}" type="presParOf" srcId="{5D3DE9CC-AF8B-4AE3-A7B3-1E12F122B151}" destId="{B78196F8-0706-41D7-A56C-BB93AA80ED41}" srcOrd="1" destOrd="0" presId="urn:microsoft.com/office/officeart/2005/8/layout/cycle4"/>
    <dgm:cxn modelId="{F90BB273-FC63-4A4E-A498-E47236552C24}" type="presParOf" srcId="{5DA80AE2-F958-4956-A708-6AC1C6F8D178}" destId="{5D0F4FE0-F866-44DB-893F-1B718229161F}" srcOrd="4" destOrd="0" presId="urn:microsoft.com/office/officeart/2005/8/layout/cycle4"/>
    <dgm:cxn modelId="{2D0EA9FA-FABF-47AC-B1DB-5021F9A43BFB}" type="presParOf" srcId="{D849883C-10F0-4FEA-960F-5C6433025012}" destId="{1E6F7E79-BAC9-4CF4-B966-89674E75DC71}" srcOrd="1" destOrd="0" presId="urn:microsoft.com/office/officeart/2005/8/layout/cycle4"/>
    <dgm:cxn modelId="{4F9C91DA-19BE-4DB4-BD08-C9BFB2A8F386}" type="presParOf" srcId="{1E6F7E79-BAC9-4CF4-B966-89674E75DC71}" destId="{A8FA3585-81FE-4634-9F97-3C99B06B50E7}" srcOrd="0" destOrd="0" presId="urn:microsoft.com/office/officeart/2005/8/layout/cycle4"/>
    <dgm:cxn modelId="{EAA09C6B-0AD7-478B-8360-2A0DF5B2C87B}" type="presParOf" srcId="{1E6F7E79-BAC9-4CF4-B966-89674E75DC71}" destId="{61CEC536-7776-474A-BF27-72095BBEC469}" srcOrd="1" destOrd="0" presId="urn:microsoft.com/office/officeart/2005/8/layout/cycle4"/>
    <dgm:cxn modelId="{8FAE1E38-B741-4F13-850B-D4F472E7B9AA}" type="presParOf" srcId="{1E6F7E79-BAC9-4CF4-B966-89674E75DC71}" destId="{375BC0D0-3D53-4558-9DBE-41B313D6FD8A}" srcOrd="2" destOrd="0" presId="urn:microsoft.com/office/officeart/2005/8/layout/cycle4"/>
    <dgm:cxn modelId="{72BB15B7-FB9D-4002-B26D-3810BC2DD791}" type="presParOf" srcId="{1E6F7E79-BAC9-4CF4-B966-89674E75DC71}" destId="{CCB37A3A-FAA1-4A71-B67C-7E6D3C790C95}" srcOrd="3" destOrd="0" presId="urn:microsoft.com/office/officeart/2005/8/layout/cycle4"/>
    <dgm:cxn modelId="{7FC29049-92E0-4FFB-872A-86C5A4A4032B}" type="presParOf" srcId="{1E6F7E79-BAC9-4CF4-B966-89674E75DC71}" destId="{7FCC2825-9040-4AA9-AC50-48B920237EE0}" srcOrd="4" destOrd="0" presId="urn:microsoft.com/office/officeart/2005/8/layout/cycle4"/>
    <dgm:cxn modelId="{77182463-282D-4FBB-8099-CD2903DCEBB4}" type="presParOf" srcId="{D849883C-10F0-4FEA-960F-5C6433025012}" destId="{CC951E5F-0AE8-4C90-AC3E-4D5669F31EF5}" srcOrd="2" destOrd="0" presId="urn:microsoft.com/office/officeart/2005/8/layout/cycle4"/>
    <dgm:cxn modelId="{38FCF7C1-BB71-4C64-A722-1243F22B48CA}" type="presParOf" srcId="{D849883C-10F0-4FEA-960F-5C6433025012}" destId="{1180C1E8-D69D-4BB7-A8A4-93872D0D6801}" srcOrd="3" destOrd="0" presId="urn:microsoft.com/office/officeart/2005/8/layout/cycle4"/>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0D0F4-6CCB-4520-BBC4-2C6AF379DCB5}" type="datetimeFigureOut">
              <a:rPr lang="en-US" smtClean="0"/>
              <a:pPr/>
              <a:t>2/14/2023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30BDA-5AAC-443D-8D3D-7756CBC3CCD6}" type="slidenum">
              <a:rPr lang="en-US" smtClean="0"/>
              <a:pPr/>
              <a:t>‹#›</a:t>
            </a:fld>
            <a:endParaRPr lang="en-US" dirty="0"/>
          </a:p>
        </p:txBody>
      </p:sp>
    </p:spTree>
    <p:extLst>
      <p:ext uri="{BB962C8B-B14F-4D97-AF65-F5344CB8AC3E}">
        <p14:creationId xmlns:p14="http://schemas.microsoft.com/office/powerpoint/2010/main" xmlns="" val="3897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21E08-B2E8-45DD-8FC0-2B51E3D5BBA3}" type="datetimeFigureOut">
              <a:rPr lang="en-US" smtClean="0"/>
              <a:pPr/>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18FC5-D6D7-479B-8247-DD1CE687FE03}" type="slidenum">
              <a:rPr lang="en-US" smtClean="0"/>
              <a:pPr/>
              <a:t>‹#›</a:t>
            </a:fld>
            <a:endParaRPr lang="en-US" dirty="0"/>
          </a:p>
        </p:txBody>
      </p:sp>
    </p:spTree>
  </p:cSld>
  <p:clrMapOvr>
    <a:masterClrMapping/>
  </p:clrMapOvr>
  <p:transition advClick="0" advTm="2000">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21E08-B2E8-45DD-8FC0-2B51E3D5BBA3}" type="datetimeFigureOut">
              <a:rPr lang="en-US" smtClean="0"/>
              <a:pPr/>
              <a:t>2/14/2023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18FC5-D6D7-479B-8247-DD1CE687FE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advClick="0" advTm="2000">
    <p:wheel spokes="8"/>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EG" sz="4000" b="1" dirty="0" smtClean="0">
                <a:solidFill>
                  <a:schemeClr val="tx2">
                    <a:lumMod val="10000"/>
                  </a:schemeClr>
                </a:solidFill>
                <a:latin typeface="Andalus" pitchFamily="18" charset="-78"/>
                <a:cs typeface="Andalus" pitchFamily="18" charset="-78"/>
              </a:rPr>
              <a:t>الدليل الإلكتروني لمكتبة كلية الإقتصاد المنزلي</a:t>
            </a:r>
            <a:endParaRPr lang="en-US" sz="4000" b="1" dirty="0">
              <a:solidFill>
                <a:schemeClr val="tx2">
                  <a:lumMod val="10000"/>
                </a:schemeClr>
              </a:solidFill>
              <a:latin typeface="Andalus" pitchFamily="18" charset="-78"/>
              <a:cs typeface="Andalus" pitchFamily="18" charset="-78"/>
            </a:endParaRPr>
          </a:p>
        </p:txBody>
      </p:sp>
      <p:sp>
        <p:nvSpPr>
          <p:cNvPr id="3" name="Subtitle 2"/>
          <p:cNvSpPr>
            <a:spLocks noGrp="1"/>
          </p:cNvSpPr>
          <p:nvPr>
            <p:ph type="subTitle" idx="1"/>
          </p:nvPr>
        </p:nvSpPr>
        <p:spPr/>
        <p:txBody>
          <a:bodyPr>
            <a:normAutofit fontScale="92500"/>
          </a:bodyPr>
          <a:lstStyle/>
          <a:p>
            <a:pPr algn="r"/>
            <a:r>
              <a:rPr lang="ar-EG" sz="4000" b="1" dirty="0" smtClean="0">
                <a:solidFill>
                  <a:schemeClr val="accent3"/>
                </a:solidFill>
              </a:rPr>
              <a:t>إعداد وتقديم : </a:t>
            </a:r>
          </a:p>
          <a:p>
            <a:r>
              <a:rPr lang="ar-EG" sz="4000" b="1" dirty="0" smtClean="0">
                <a:solidFill>
                  <a:schemeClr val="accent3"/>
                </a:solidFill>
              </a:rPr>
              <a:t>                  فريق عمل مكتبة الكلية </a:t>
            </a:r>
            <a:endParaRPr lang="en-US" sz="4000" b="1" dirty="0">
              <a:solidFill>
                <a:schemeClr val="accent3"/>
              </a:solidFill>
            </a:endParaRPr>
          </a:p>
        </p:txBody>
      </p:sp>
    </p:spTree>
  </p:cSld>
  <p:clrMapOvr>
    <a:masterClrMapping/>
  </p:clrMapOvr>
  <p:transition advClick="0" advTm="2000">
    <p:wheel spokes="8"/>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438400"/>
            <a:ext cx="8763000" cy="4114800"/>
          </a:xfrm>
        </p:spPr>
        <p:txBody>
          <a:bodyPr>
            <a:normAutofit/>
          </a:bodyPr>
          <a:lstStyle/>
          <a:p>
            <a:pPr algn="r" rtl="1"/>
            <a:r>
              <a:rPr lang="ar-EG" sz="2800" b="1" dirty="0" smtClean="0">
                <a:solidFill>
                  <a:schemeClr val="tx1"/>
                </a:solidFill>
              </a:rPr>
              <a:t>تقديم مجموعة شاملة من مصادر المعلومات ذات الجودة العالية للتعليم الاكاديمي ومواصلة دعم الاحتياجات التعليمية والبحثية من خلال جمع وتنظيم اوعية المعلومات وتسهيل الوصول اليها.</a:t>
            </a:r>
          </a:p>
          <a:p>
            <a:pPr algn="r" rtl="1"/>
            <a:r>
              <a:rPr lang="ar-EG" sz="2800" b="1" dirty="0" smtClean="0">
                <a:solidFill>
                  <a:schemeClr val="tx1"/>
                </a:solidFill>
              </a:rPr>
              <a:t>يعمل موظفو المكتبة على توجيه ومساعدة جميع المستفدين في استخدام وفهم واسترجاع المعلومات </a:t>
            </a:r>
            <a:endParaRPr lang="ar-EG" b="1" dirty="0" smtClean="0">
              <a:solidFill>
                <a:schemeClr val="tx1"/>
              </a:solidFill>
            </a:endParaRPr>
          </a:p>
        </p:txBody>
      </p:sp>
      <p:sp>
        <p:nvSpPr>
          <p:cNvPr id="4" name="AutoShape 5"/>
          <p:cNvSpPr txBox="1">
            <a:spLocks noChangeArrowheads="1"/>
          </p:cNvSpPr>
          <p:nvPr/>
        </p:nvSpPr>
        <p:spPr>
          <a:xfrm>
            <a:off x="642910" y="785794"/>
            <a:ext cx="8229600" cy="1143000"/>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400" b="1" dirty="0" smtClean="0">
                <a:solidFill>
                  <a:srgbClr val="FFFF00"/>
                </a:solidFill>
                <a:latin typeface="Andalus" pitchFamily="18" charset="-78"/>
                <a:cs typeface="Andalus" pitchFamily="18" charset="-78"/>
              </a:rPr>
              <a:t>رسالة المكتبة</a:t>
            </a:r>
            <a:endParaRPr kumimoji="0" lang="ar-EG" sz="44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1"/>
          <p:cNvSpPr>
            <a:spLocks noChangeArrowheads="1"/>
          </p:cNvSpPr>
          <p:nvPr/>
        </p:nvSpPr>
        <p:spPr bwMode="auto">
          <a:xfrm>
            <a:off x="0" y="1557338"/>
            <a:ext cx="9144000" cy="5300662"/>
          </a:xfrm>
          <a:prstGeom prst="bevel">
            <a:avLst>
              <a:gd name="adj" fmla="val 7097"/>
            </a:avLst>
          </a:prstGeom>
          <a:solidFill>
            <a:srgbClr val="62CCC9"/>
          </a:solidFill>
          <a:ln w="9525">
            <a:solidFill>
              <a:schemeClr val="tx1"/>
            </a:solidFill>
            <a:miter lim="800000"/>
            <a:headEnd/>
            <a:tailEnd/>
          </a:ln>
        </p:spPr>
        <p:txBody>
          <a:bodyPr wrap="none" anchor="ctr"/>
          <a:lstStyle/>
          <a:p>
            <a:pPr algn="r" rtl="1" eaLnBrk="1" hangingPunct="1"/>
            <a:endParaRPr lang="ar-EG">
              <a:solidFill>
                <a:srgbClr val="75195B"/>
              </a:solidFill>
            </a:endParaRPr>
          </a:p>
        </p:txBody>
      </p:sp>
      <p:sp>
        <p:nvSpPr>
          <p:cNvPr id="19459" name="Rectangle 4"/>
          <p:cNvSpPr>
            <a:spLocks noChangeArrowheads="1"/>
          </p:cNvSpPr>
          <p:nvPr/>
        </p:nvSpPr>
        <p:spPr bwMode="auto">
          <a:xfrm>
            <a:off x="2000250" y="357188"/>
            <a:ext cx="5581650" cy="923925"/>
          </a:xfrm>
          <a:prstGeom prst="rect">
            <a:avLst/>
          </a:prstGeom>
          <a:solidFill>
            <a:srgbClr val="75195B"/>
          </a:solidFill>
          <a:ln w="9525">
            <a:noFill/>
            <a:miter lim="800000"/>
            <a:headEnd/>
            <a:tailEnd/>
          </a:ln>
        </p:spPr>
        <p:txBody>
          <a:bodyPr wrap="none" anchor="ctr">
            <a:spAutoFit/>
          </a:bodyPr>
          <a:lstStyle/>
          <a:p>
            <a:pPr algn="ctr" rtl="1" eaLnBrk="1" hangingPunct="1"/>
            <a:r>
              <a:rPr lang="ar-EG" sz="5400">
                <a:solidFill>
                  <a:srgbClr val="FFFF00"/>
                </a:solidFill>
                <a:latin typeface="Andalus" pitchFamily="18" charset="-78"/>
                <a:cs typeface="Andalus" pitchFamily="18" charset="-78"/>
              </a:rPr>
              <a:t>موقع المكتبة داخل الكلية</a:t>
            </a:r>
          </a:p>
        </p:txBody>
      </p:sp>
      <p:pic>
        <p:nvPicPr>
          <p:cNvPr id="19460" name="Picture 6" descr="9"/>
          <p:cNvPicPr>
            <a:picLocks noChangeAspect="1" noChangeArrowheads="1" noCrop="1"/>
          </p:cNvPicPr>
          <p:nvPr/>
        </p:nvPicPr>
        <p:blipFill>
          <a:blip r:embed="rId2"/>
          <a:srcRect/>
          <a:stretch>
            <a:fillRect/>
          </a:stretch>
        </p:blipFill>
        <p:spPr bwMode="auto">
          <a:xfrm>
            <a:off x="7500938" y="500063"/>
            <a:ext cx="946150" cy="773112"/>
          </a:xfrm>
          <a:prstGeom prst="rect">
            <a:avLst/>
          </a:prstGeom>
          <a:noFill/>
          <a:ln w="9525">
            <a:noFill/>
            <a:miter lim="800000"/>
            <a:headEnd/>
            <a:tailEnd/>
          </a:ln>
        </p:spPr>
      </p:pic>
      <p:pic>
        <p:nvPicPr>
          <p:cNvPr id="19461" name="Picture 7" descr="9"/>
          <p:cNvPicPr>
            <a:picLocks noChangeAspect="1" noChangeArrowheads="1" noCrop="1"/>
          </p:cNvPicPr>
          <p:nvPr/>
        </p:nvPicPr>
        <p:blipFill>
          <a:blip r:embed="rId2"/>
          <a:srcRect/>
          <a:stretch>
            <a:fillRect/>
          </a:stretch>
        </p:blipFill>
        <p:spPr bwMode="auto">
          <a:xfrm flipH="1">
            <a:off x="1071563" y="500063"/>
            <a:ext cx="946150" cy="773112"/>
          </a:xfrm>
          <a:prstGeom prst="rect">
            <a:avLst/>
          </a:prstGeom>
          <a:noFill/>
          <a:ln w="9525">
            <a:noFill/>
            <a:miter lim="800000"/>
            <a:headEnd/>
            <a:tailEnd/>
          </a:ln>
        </p:spPr>
      </p:pic>
      <p:pic>
        <p:nvPicPr>
          <p:cNvPr id="19462" name="Picture 8" descr="line"/>
          <p:cNvPicPr>
            <a:picLocks noChangeAspect="1" noChangeArrowheads="1" noCrop="1"/>
          </p:cNvPicPr>
          <p:nvPr/>
        </p:nvPicPr>
        <p:blipFill>
          <a:blip r:embed="rId3"/>
          <a:srcRect/>
          <a:stretch>
            <a:fillRect/>
          </a:stretch>
        </p:blipFill>
        <p:spPr bwMode="auto">
          <a:xfrm>
            <a:off x="1833563" y="1298575"/>
            <a:ext cx="5476875" cy="95250"/>
          </a:xfrm>
          <a:prstGeom prst="rect">
            <a:avLst/>
          </a:prstGeom>
          <a:noFill/>
          <a:ln w="9525">
            <a:noFill/>
            <a:miter lim="800000"/>
            <a:headEnd/>
            <a:tailEnd/>
          </a:ln>
        </p:spPr>
      </p:pic>
      <p:pic>
        <p:nvPicPr>
          <p:cNvPr id="19463" name="Picture 9" descr="line"/>
          <p:cNvPicPr>
            <a:picLocks noChangeAspect="1" noChangeArrowheads="1" noCrop="1"/>
          </p:cNvPicPr>
          <p:nvPr/>
        </p:nvPicPr>
        <p:blipFill>
          <a:blip r:embed="rId3"/>
          <a:srcRect/>
          <a:stretch>
            <a:fillRect/>
          </a:stretch>
        </p:blipFill>
        <p:spPr bwMode="auto">
          <a:xfrm>
            <a:off x="1841500" y="260350"/>
            <a:ext cx="5476875" cy="95250"/>
          </a:xfrm>
          <a:prstGeom prst="rect">
            <a:avLst/>
          </a:prstGeom>
          <a:noFill/>
          <a:ln w="9525">
            <a:noFill/>
            <a:miter lim="800000"/>
            <a:headEnd/>
            <a:tailEnd/>
          </a:ln>
        </p:spPr>
      </p:pic>
      <p:sp>
        <p:nvSpPr>
          <p:cNvPr id="53258" name="Rectangle 10"/>
          <p:cNvSpPr>
            <a:spLocks noChangeArrowheads="1"/>
          </p:cNvSpPr>
          <p:nvPr/>
        </p:nvSpPr>
        <p:spPr bwMode="auto">
          <a:xfrm>
            <a:off x="539750" y="2312988"/>
            <a:ext cx="8135938" cy="830997"/>
          </a:xfrm>
          <a:prstGeom prst="rect">
            <a:avLst/>
          </a:prstGeom>
          <a:noFill/>
          <a:ln w="9525">
            <a:gradFill>
              <a:gsLst>
                <a:gs pos="0">
                  <a:srgbClr val="CEEFEE"/>
                </a:gs>
                <a:gs pos="50000">
                  <a:schemeClr val="accent1">
                    <a:tint val="44500"/>
                    <a:satMod val="160000"/>
                  </a:schemeClr>
                </a:gs>
                <a:gs pos="100000">
                  <a:schemeClr val="accent1">
                    <a:tint val="23500"/>
                    <a:satMod val="160000"/>
                  </a:schemeClr>
                </a:gs>
              </a:gsLst>
              <a:lin ang="5400000" scaled="0"/>
            </a:gradFill>
            <a:miter lim="800000"/>
            <a:headEnd/>
            <a:tailEnd/>
          </a:ln>
        </p:spPr>
        <p:txBody>
          <a:bodyPr anchor="ctr">
            <a:spAutoFit/>
          </a:bodyPr>
          <a:lstStyle/>
          <a:p>
            <a:pPr algn="just" rtl="1" eaLnBrk="1" hangingPunct="1">
              <a:defRPr/>
            </a:pPr>
            <a:endParaRPr lang="ar-EG" sz="4800" b="1" dirty="0"/>
          </a:p>
        </p:txBody>
      </p:sp>
      <p:pic>
        <p:nvPicPr>
          <p:cNvPr id="17419" name="Picture 11" descr="IMG_20201227_135006_944.jpg"/>
          <p:cNvPicPr>
            <a:picLocks noChangeAspect="1"/>
          </p:cNvPicPr>
          <p:nvPr/>
        </p:nvPicPr>
        <p:blipFill>
          <a:blip r:embed="rId4"/>
          <a:srcRect/>
          <a:stretch>
            <a:fillRect/>
          </a:stretch>
        </p:blipFill>
        <p:spPr bwMode="auto">
          <a:xfrm>
            <a:off x="428625" y="2000250"/>
            <a:ext cx="8286750" cy="4429125"/>
          </a:xfrm>
          <a:prstGeom prst="rect">
            <a:avLst/>
          </a:prstGeom>
          <a:noFill/>
          <a:ln w="9525">
            <a:solidFill>
              <a:schemeClr val="tx1"/>
            </a:solidFill>
            <a:miter lim="800000"/>
            <a:headEnd/>
            <a:tailEnd/>
          </a:ln>
          <a:effectLst/>
        </p:spPr>
        <p:style>
          <a:lnRef idx="0">
            <a:scrgbClr r="0" g="0" b="0"/>
          </a:lnRef>
          <a:fillRef idx="1001">
            <a:schemeClr val="lt1"/>
          </a:fillRef>
          <a:effectRef idx="0">
            <a:scrgbClr r="0" g="0" b="0"/>
          </a:effectRef>
          <a:fontRef idx="major"/>
        </p:style>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3258"/>
                                        </p:tgtEl>
                                        <p:attrNameLst>
                                          <p:attrName>style.visibility</p:attrName>
                                        </p:attrNameLst>
                                      </p:cBhvr>
                                      <p:to>
                                        <p:strVal val="visible"/>
                                      </p:to>
                                    </p:set>
                                    <p:anim calcmode="lin" valueType="num">
                                      <p:cBhvr>
                                        <p:cTn id="7" dur="500" fill="hold"/>
                                        <p:tgtEl>
                                          <p:spTgt spid="532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214290"/>
          <a:ext cx="8643998"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E4F5EAF-551D-4FED-9753-0F7C89D6775D}"/>
                                            </p:graphicEl>
                                          </p:spTgt>
                                        </p:tgtEl>
                                        <p:attrNameLst>
                                          <p:attrName>style.visibility</p:attrName>
                                        </p:attrNameLst>
                                      </p:cBhvr>
                                      <p:to>
                                        <p:strVal val="visible"/>
                                      </p:to>
                                    </p:set>
                                    <p:animEffect transition="in" filter="fade">
                                      <p:cBhvr>
                                        <p:cTn id="7" dur="2000"/>
                                        <p:tgtEl>
                                          <p:spTgt spid="4">
                                            <p:graphicEl>
                                              <a:dgm id="{1E4F5EAF-551D-4FED-9753-0F7C89D6775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591F412-012C-417F-AD7A-C3E08CEF0761}"/>
                                            </p:graphicEl>
                                          </p:spTgt>
                                        </p:tgtEl>
                                        <p:attrNameLst>
                                          <p:attrName>style.visibility</p:attrName>
                                        </p:attrNameLst>
                                      </p:cBhvr>
                                      <p:to>
                                        <p:strVal val="visible"/>
                                      </p:to>
                                    </p:set>
                                    <p:animEffect transition="in" filter="fade">
                                      <p:cBhvr>
                                        <p:cTn id="12" dur="2000"/>
                                        <p:tgtEl>
                                          <p:spTgt spid="4">
                                            <p:graphicEl>
                                              <a:dgm id="{C591F412-012C-417F-AD7A-C3E08CEF076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A37DA21-005F-4DE2-B987-03481D59D53E}"/>
                                            </p:graphicEl>
                                          </p:spTgt>
                                        </p:tgtEl>
                                        <p:attrNameLst>
                                          <p:attrName>style.visibility</p:attrName>
                                        </p:attrNameLst>
                                      </p:cBhvr>
                                      <p:to>
                                        <p:strVal val="visible"/>
                                      </p:to>
                                    </p:set>
                                    <p:animEffect transition="in" filter="fade">
                                      <p:cBhvr>
                                        <p:cTn id="17" dur="2000"/>
                                        <p:tgtEl>
                                          <p:spTgt spid="4">
                                            <p:graphicEl>
                                              <a:dgm id="{2A37DA21-005F-4DE2-B987-03481D59D53E}"/>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9F78C6FE-3B71-4133-82B9-E8A7073F8038}"/>
                                            </p:graphicEl>
                                          </p:spTgt>
                                        </p:tgtEl>
                                        <p:attrNameLst>
                                          <p:attrName>style.visibility</p:attrName>
                                        </p:attrNameLst>
                                      </p:cBhvr>
                                      <p:to>
                                        <p:strVal val="visible"/>
                                      </p:to>
                                    </p:set>
                                    <p:animEffect transition="in" filter="fade">
                                      <p:cBhvr>
                                        <p:cTn id="20" dur="2000"/>
                                        <p:tgtEl>
                                          <p:spTgt spid="4">
                                            <p:graphicEl>
                                              <a:dgm id="{9F78C6FE-3B71-4133-82B9-E8A7073F803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5B0703AF-8BB0-4374-A0FA-1D344FC875F3}"/>
                                            </p:graphicEl>
                                          </p:spTgt>
                                        </p:tgtEl>
                                        <p:attrNameLst>
                                          <p:attrName>style.visibility</p:attrName>
                                        </p:attrNameLst>
                                      </p:cBhvr>
                                      <p:to>
                                        <p:strVal val="visible"/>
                                      </p:to>
                                    </p:set>
                                    <p:animEffect transition="in" filter="fade">
                                      <p:cBhvr>
                                        <p:cTn id="25" dur="2000"/>
                                        <p:tgtEl>
                                          <p:spTgt spid="4">
                                            <p:graphicEl>
                                              <a:dgm id="{5B0703AF-8BB0-4374-A0FA-1D344FC875F3}"/>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95817A45-9E15-4BF7-B7BF-17E0320F3638}"/>
                                            </p:graphicEl>
                                          </p:spTgt>
                                        </p:tgtEl>
                                        <p:attrNameLst>
                                          <p:attrName>style.visibility</p:attrName>
                                        </p:attrNameLst>
                                      </p:cBhvr>
                                      <p:to>
                                        <p:strVal val="visible"/>
                                      </p:to>
                                    </p:set>
                                    <p:animEffect transition="in" filter="fade">
                                      <p:cBhvr>
                                        <p:cTn id="28" dur="2000"/>
                                        <p:tgtEl>
                                          <p:spTgt spid="4">
                                            <p:graphicEl>
                                              <a:dgm id="{95817A45-9E15-4BF7-B7BF-17E0320F363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8457D315-39CA-48D8-B599-9B7EAF3BF5DF}"/>
                                            </p:graphicEl>
                                          </p:spTgt>
                                        </p:tgtEl>
                                        <p:attrNameLst>
                                          <p:attrName>style.visibility</p:attrName>
                                        </p:attrNameLst>
                                      </p:cBhvr>
                                      <p:to>
                                        <p:strVal val="visible"/>
                                      </p:to>
                                    </p:set>
                                    <p:animEffect transition="in" filter="fade">
                                      <p:cBhvr>
                                        <p:cTn id="33" dur="2000"/>
                                        <p:tgtEl>
                                          <p:spTgt spid="4">
                                            <p:graphicEl>
                                              <a:dgm id="{8457D315-39CA-48D8-B599-9B7EAF3BF5DF}"/>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9EA105DA-9604-437C-87B8-5B6D97D313A5}"/>
                                            </p:graphicEl>
                                          </p:spTgt>
                                        </p:tgtEl>
                                        <p:attrNameLst>
                                          <p:attrName>style.visibility</p:attrName>
                                        </p:attrNameLst>
                                      </p:cBhvr>
                                      <p:to>
                                        <p:strVal val="visible"/>
                                      </p:to>
                                    </p:set>
                                    <p:animEffect transition="in" filter="fade">
                                      <p:cBhvr>
                                        <p:cTn id="36" dur="2000"/>
                                        <p:tgtEl>
                                          <p:spTgt spid="4">
                                            <p:graphicEl>
                                              <a:dgm id="{9EA105DA-9604-437C-87B8-5B6D97D313A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864F1EDC-3307-49E9-A172-16E0B73BE7C6}"/>
                                            </p:graphicEl>
                                          </p:spTgt>
                                        </p:tgtEl>
                                        <p:attrNameLst>
                                          <p:attrName>style.visibility</p:attrName>
                                        </p:attrNameLst>
                                      </p:cBhvr>
                                      <p:to>
                                        <p:strVal val="visible"/>
                                      </p:to>
                                    </p:set>
                                    <p:animEffect transition="in" filter="fade">
                                      <p:cBhvr>
                                        <p:cTn id="39" dur="2000"/>
                                        <p:tgtEl>
                                          <p:spTgt spid="4">
                                            <p:graphicEl>
                                              <a:dgm id="{864F1EDC-3307-49E9-A172-16E0B73BE7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buFont typeface="Wingdings" pitchFamily="2" charset="2"/>
              <a:buChar char="§"/>
            </a:pPr>
            <a:r>
              <a:rPr lang="ar-EG" b="1" dirty="0" smtClean="0"/>
              <a:t>تزويد المكتبة من كتب ومراجع عن طريق الشراء والإهداء .</a:t>
            </a:r>
          </a:p>
          <a:p>
            <a:pPr algn="r" rtl="1">
              <a:buFont typeface="Wingdings" pitchFamily="2" charset="2"/>
              <a:buChar char="§"/>
            </a:pPr>
            <a:r>
              <a:rPr lang="ar-EG" b="1" dirty="0" smtClean="0"/>
              <a:t>تسجيل الكتب الجديدة في سجلات العهدة .</a:t>
            </a:r>
          </a:p>
          <a:p>
            <a:pPr algn="r" rtl="1">
              <a:buFont typeface="Wingdings" pitchFamily="2" charset="2"/>
              <a:buChar char="§"/>
            </a:pPr>
            <a:r>
              <a:rPr lang="ar-EG" b="1" dirty="0" smtClean="0"/>
              <a:t>اجراء العمليات الفنية من فهرسة وتصنيف .</a:t>
            </a:r>
          </a:p>
          <a:p>
            <a:pPr algn="r" rtl="1">
              <a:buFont typeface="Wingdings" pitchFamily="2" charset="2"/>
              <a:buChar char="§"/>
            </a:pPr>
            <a:r>
              <a:rPr lang="ar-EG" b="1" dirty="0" smtClean="0"/>
              <a:t>تسجيل الكتب على برنامج </a:t>
            </a:r>
            <a:r>
              <a:rPr lang="en-US" b="1" dirty="0" smtClean="0"/>
              <a:t>FLS</a:t>
            </a:r>
            <a:r>
              <a:rPr lang="ar-EG" b="1" dirty="0" smtClean="0"/>
              <a:t> .</a:t>
            </a:r>
          </a:p>
          <a:p>
            <a:pPr algn="r" rtl="1">
              <a:buFont typeface="Wingdings" pitchFamily="2" charset="2"/>
              <a:buChar char="§"/>
            </a:pPr>
            <a:r>
              <a:rPr lang="ar-EG" b="1" dirty="0" smtClean="0"/>
              <a:t>تسجيل الرسائل العلمية على برنامج </a:t>
            </a:r>
            <a:r>
              <a:rPr lang="en-US" b="1" dirty="0" smtClean="0"/>
              <a:t>FLS</a:t>
            </a:r>
            <a:r>
              <a:rPr lang="ar-EG" b="1" dirty="0" smtClean="0"/>
              <a:t> .</a:t>
            </a:r>
          </a:p>
          <a:p>
            <a:pPr algn="r" rtl="1">
              <a:buFont typeface="Wingdings" pitchFamily="2" charset="2"/>
              <a:buChar char="§"/>
            </a:pPr>
            <a:r>
              <a:rPr lang="ar-EG" b="1" dirty="0" smtClean="0"/>
              <a:t>تسجيل المخططات العلمية (قيد الدراسة)على برنامج </a:t>
            </a:r>
            <a:r>
              <a:rPr lang="en-US" b="1" dirty="0" smtClean="0"/>
              <a:t>FLS</a:t>
            </a:r>
            <a:r>
              <a:rPr lang="ar-EG" b="1" dirty="0" smtClean="0"/>
              <a:t> .</a:t>
            </a:r>
          </a:p>
          <a:p>
            <a:pPr algn="r" rtl="1">
              <a:buFont typeface="Wingdings" pitchFamily="2" charset="2"/>
              <a:buChar char="§"/>
            </a:pPr>
            <a:r>
              <a:rPr lang="ar-EG" b="1" dirty="0" smtClean="0"/>
              <a:t>تسجيل المترددين علي النظام ( أعضاء هيئة تدريس – طلاب –موظفين ) .</a:t>
            </a:r>
          </a:p>
          <a:p>
            <a:pPr algn="r" rtl="1">
              <a:buFont typeface="Wingdings" pitchFamily="2" charset="2"/>
              <a:buChar char="§"/>
            </a:pPr>
            <a:r>
              <a:rPr lang="ar-EG" b="1" dirty="0" smtClean="0"/>
              <a:t>عقد لجنة مكتبة كل شهر وعرض تقاريرعن المستعيرين والمترددين واستخدام قواعد البيانات .</a:t>
            </a:r>
          </a:p>
          <a:p>
            <a:pPr algn="r">
              <a:buNone/>
            </a:pPr>
            <a:endParaRPr lang="ar-EG" dirty="0" smtClean="0"/>
          </a:p>
          <a:p>
            <a:pPr algn="r">
              <a:buNone/>
            </a:pPr>
            <a:endParaRPr lang="ar-EG" dirty="0" smtClean="0"/>
          </a:p>
          <a:p>
            <a:pPr algn="r">
              <a:buNone/>
            </a:pPr>
            <a:endParaRPr lang="en-US" dirty="0" smtClean="0"/>
          </a:p>
          <a:p>
            <a:pPr algn="r">
              <a:buNone/>
            </a:pPr>
            <a:endParaRPr lang="en-US" dirty="0" smtClean="0"/>
          </a:p>
          <a:p>
            <a:pPr algn="r">
              <a:buNone/>
            </a:pPr>
            <a:endParaRPr lang="ar-EG" dirty="0"/>
          </a:p>
        </p:txBody>
      </p:sp>
      <p:sp>
        <p:nvSpPr>
          <p:cNvPr id="4" name="AutoShape 5"/>
          <p:cNvSpPr txBox="1">
            <a:spLocks noGrp="1" noChangeArrowheads="1"/>
          </p:cNvSpPr>
          <p:nvPr>
            <p:ph type="title"/>
          </p:nvPr>
        </p:nvSpPr>
        <p:spPr>
          <a:xfrm>
            <a:off x="457200" y="274638"/>
            <a:ext cx="8229600" cy="1011237"/>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400" b="1" dirty="0" smtClean="0">
                <a:solidFill>
                  <a:srgbClr val="FFFF00"/>
                </a:solidFill>
                <a:latin typeface="Andalus" pitchFamily="18" charset="-78"/>
                <a:cs typeface="Andalus" pitchFamily="18" charset="-78"/>
              </a:rPr>
              <a:t>الأعمال الإدارية والفنية</a:t>
            </a:r>
            <a:endParaRPr kumimoji="0" lang="ar-EG" sz="44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rgbClr val="0070C0"/>
                </a:solidFill>
              </a:rPr>
              <a:t>مقتنيات المكتبة</a:t>
            </a:r>
            <a:endParaRPr lang="ar-EG" b="1" dirty="0">
              <a:solidFill>
                <a:srgbClr val="0070C0"/>
              </a:solidFill>
            </a:endParaRPr>
          </a:p>
        </p:txBody>
      </p:sp>
      <p:graphicFrame>
        <p:nvGraphicFramePr>
          <p:cNvPr id="7" name="Content Placeholder 5"/>
          <p:cNvGraphicFramePr>
            <a:graphicFrameLocks noGrp="1"/>
          </p:cNvGraphicFramePr>
          <p:nvPr>
            <p:ph idx="1"/>
          </p:nvPr>
        </p:nvGraphicFramePr>
        <p:xfrm>
          <a:off x="357158" y="1285860"/>
          <a:ext cx="822960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285984" y="6072206"/>
            <a:ext cx="3869970" cy="461665"/>
          </a:xfrm>
          <a:prstGeom prst="rect">
            <a:avLst/>
          </a:prstGeom>
        </p:spPr>
        <p:txBody>
          <a:bodyPr wrap="none">
            <a:spAutoFit/>
          </a:bodyPr>
          <a:lstStyle/>
          <a:p>
            <a:pPr algn="r"/>
            <a:r>
              <a:rPr lang="ar-EG" sz="2400" b="1" dirty="0" smtClean="0"/>
              <a:t>الدوريات العلمية حتى  اكتوبر 2021</a:t>
            </a:r>
            <a:endParaRPr lang="ar-EG" sz="2400" b="1" dirty="0"/>
          </a:p>
        </p:txBody>
      </p:sp>
    </p:spTree>
  </p:cSld>
  <p:clrMapOvr>
    <a:masterClrMapping/>
  </p:clrMapOvr>
  <p:transition advClick="0" advTm="2000">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EG" dirty="0"/>
          </a:p>
        </p:txBody>
      </p:sp>
      <p:pic>
        <p:nvPicPr>
          <p:cNvPr id="4" name="Content Placeholder 17" descr="IMG_20201227_134509_376.jpg"/>
          <p:cNvPicPr>
            <a:picLocks noChangeAspect="1"/>
          </p:cNvPicPr>
          <p:nvPr/>
        </p:nvPicPr>
        <p:blipFill>
          <a:blip r:embed="rId2"/>
          <a:srcRect/>
          <a:stretch>
            <a:fillRect/>
          </a:stretch>
        </p:blipFill>
        <p:spPr>
          <a:xfrm>
            <a:off x="500034" y="1605352"/>
            <a:ext cx="8001056" cy="4538292"/>
          </a:xfrm>
          <a:prstGeom prst="rect">
            <a:avLst/>
          </a:prstGeom>
        </p:spPr>
      </p:pic>
      <p:sp>
        <p:nvSpPr>
          <p:cNvPr id="5" name="AutoShape 5"/>
          <p:cNvSpPr txBox="1">
            <a:spLocks noGrp="1" noChangeArrowheads="1"/>
          </p:cNvSpPr>
          <p:nvPr>
            <p:ph type="title"/>
          </p:nvPr>
        </p:nvSpPr>
        <p:spPr>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400" b="1" dirty="0" smtClean="0">
                <a:solidFill>
                  <a:srgbClr val="FFFF00"/>
                </a:solidFill>
                <a:latin typeface="Andalus" pitchFamily="18" charset="-78"/>
                <a:cs typeface="Andalus" pitchFamily="18" charset="-78"/>
              </a:rPr>
              <a:t>الخدمات التي تقدمها المكتبة</a:t>
            </a:r>
            <a:endParaRPr kumimoji="0" lang="ar-EG" sz="44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85926"/>
            <a:ext cx="8229600" cy="4187837"/>
          </a:xfrm>
        </p:spPr>
        <p:txBody>
          <a:bodyPr>
            <a:normAutofit/>
          </a:bodyPr>
          <a:lstStyle/>
          <a:p>
            <a:pPr algn="r" rtl="1">
              <a:buNone/>
            </a:pPr>
            <a:r>
              <a:rPr lang="ar-EG" b="1" dirty="0" smtClean="0"/>
              <a:t>1- عدد زائرين المكتبة خلال العام الحالى </a:t>
            </a:r>
            <a:r>
              <a:rPr lang="ar-EG" b="1" dirty="0" smtClean="0"/>
              <a:t>(8381) </a:t>
            </a:r>
            <a:r>
              <a:rPr lang="ar-EG" b="1" dirty="0" smtClean="0"/>
              <a:t>.</a:t>
            </a:r>
            <a:endParaRPr lang="en-US" b="1" dirty="0" smtClean="0"/>
          </a:p>
          <a:p>
            <a:pPr algn="r" rtl="1">
              <a:buNone/>
            </a:pPr>
            <a:r>
              <a:rPr lang="ar-EG" b="1" dirty="0" smtClean="0"/>
              <a:t>2- ادخال بيانات </a:t>
            </a:r>
            <a:r>
              <a:rPr lang="ar-EG" b="1" dirty="0" smtClean="0"/>
              <a:t>(85) </a:t>
            </a:r>
            <a:r>
              <a:rPr lang="ar-EG" b="1" dirty="0" smtClean="0"/>
              <a:t>مخطط لرسائل الماجستير والدكتوراه .</a:t>
            </a:r>
            <a:endParaRPr lang="en-US" b="1" dirty="0" smtClean="0"/>
          </a:p>
          <a:p>
            <a:pPr algn="r" rtl="1">
              <a:buNone/>
            </a:pPr>
            <a:r>
              <a:rPr lang="ar-EG" b="1" dirty="0" smtClean="0"/>
              <a:t>3- ادخال بيانات </a:t>
            </a:r>
            <a:r>
              <a:rPr lang="ar-EG" b="1" dirty="0" smtClean="0"/>
              <a:t>(33) </a:t>
            </a:r>
            <a:r>
              <a:rPr lang="ar-EG" b="1" dirty="0" smtClean="0"/>
              <a:t>رسالة ماجستير </a:t>
            </a:r>
            <a:r>
              <a:rPr lang="ar-EG" b="1" dirty="0" smtClean="0"/>
              <a:t>و(22) </a:t>
            </a:r>
            <a:r>
              <a:rPr lang="ar-EG" b="1" dirty="0" smtClean="0"/>
              <a:t>دكتوراه .</a:t>
            </a:r>
            <a:endParaRPr lang="en-US" b="1" dirty="0" smtClean="0"/>
          </a:p>
          <a:p>
            <a:pPr algn="r" rtl="1">
              <a:buNone/>
            </a:pPr>
            <a:r>
              <a:rPr lang="ar-EG" b="1" dirty="0" smtClean="0"/>
              <a:t>4- </a:t>
            </a:r>
            <a:r>
              <a:rPr lang="ar-EG" b="1" dirty="0" smtClean="0"/>
              <a:t>جاري</a:t>
            </a:r>
            <a:r>
              <a:rPr lang="ar-EG" b="1" dirty="0" smtClean="0"/>
              <a:t> </a:t>
            </a:r>
            <a:r>
              <a:rPr lang="ar-EG" b="1" dirty="0" smtClean="0"/>
              <a:t>الانتهاء من </a:t>
            </a:r>
            <a:r>
              <a:rPr lang="ar-EG" b="1" dirty="0" smtClean="0"/>
              <a:t>اجراءات شراء 73 كتاب .</a:t>
            </a:r>
            <a:endParaRPr lang="en-US" b="1" dirty="0" smtClean="0"/>
          </a:p>
          <a:p>
            <a:pPr algn="r" rtl="1">
              <a:buNone/>
            </a:pPr>
            <a:r>
              <a:rPr lang="ar-EG" b="1" dirty="0" smtClean="0"/>
              <a:t>4- تسجيل </a:t>
            </a:r>
            <a:r>
              <a:rPr lang="ar-EG" b="1" dirty="0" smtClean="0"/>
              <a:t>(89) </a:t>
            </a:r>
            <a:r>
              <a:rPr lang="ar-EG" b="1" dirty="0" smtClean="0"/>
              <a:t>عملية استعارة .</a:t>
            </a:r>
            <a:endParaRPr lang="en-US" b="1" dirty="0" smtClean="0"/>
          </a:p>
          <a:p>
            <a:pPr algn="r" rtl="1">
              <a:buNone/>
            </a:pPr>
            <a:r>
              <a:rPr lang="ar-EG" b="1" dirty="0" smtClean="0"/>
              <a:t>5- تسجيل </a:t>
            </a:r>
            <a:r>
              <a:rPr lang="ar-EG" b="1" dirty="0" smtClean="0"/>
              <a:t>(26) </a:t>
            </a:r>
            <a:r>
              <a:rPr lang="ar-EG" b="1" dirty="0" smtClean="0"/>
              <a:t>مستعير .</a:t>
            </a:r>
            <a:endParaRPr lang="en-US" b="1" dirty="0" smtClean="0"/>
          </a:p>
          <a:p>
            <a:pPr marL="0" indent="0" algn="r" rtl="1">
              <a:buFont typeface="Wingdings" pitchFamily="2" charset="2"/>
              <a:buChar char="§"/>
            </a:pPr>
            <a:endParaRPr lang="en-US" sz="3000" b="1" dirty="0"/>
          </a:p>
        </p:txBody>
      </p:sp>
      <p:sp>
        <p:nvSpPr>
          <p:cNvPr id="4" name="AutoShape 5"/>
          <p:cNvSpPr txBox="1">
            <a:spLocks noGrp="1" noChangeArrowheads="1"/>
          </p:cNvSpPr>
          <p:nvPr>
            <p:ph type="title"/>
          </p:nvPr>
        </p:nvSpPr>
        <p:spPr>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400" b="1" dirty="0" smtClean="0">
                <a:solidFill>
                  <a:srgbClr val="FFFF00"/>
                </a:solidFill>
                <a:latin typeface="Andalus" pitchFamily="18" charset="-78"/>
                <a:cs typeface="Andalus" pitchFamily="18" charset="-78"/>
              </a:rPr>
              <a:t>أهم إنجازات المكتبة</a:t>
            </a:r>
            <a:endParaRPr kumimoji="0" lang="ar-EG" sz="44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401080" cy="5697559"/>
          </a:xfrm>
        </p:spPr>
        <p:txBody>
          <a:bodyPr>
            <a:normAutofit fontScale="92500" lnSpcReduction="20000"/>
          </a:bodyPr>
          <a:lstStyle/>
          <a:p>
            <a:pPr algn="r" rtl="1">
              <a:buNone/>
            </a:pPr>
            <a:r>
              <a:rPr lang="ar-EG" sz="3500" b="1" dirty="0" smtClean="0"/>
              <a:t>6- تم عمل اللوحات الارشادية والاعلانية داخل وخارج </a:t>
            </a:r>
            <a:r>
              <a:rPr lang="ar-EG" sz="3500" b="1" dirty="0" smtClean="0"/>
              <a:t>المكتبة.</a:t>
            </a:r>
            <a:endParaRPr lang="ar-EG" sz="3500" b="1" dirty="0" smtClean="0"/>
          </a:p>
          <a:p>
            <a:pPr algn="r" rtl="1">
              <a:buNone/>
            </a:pPr>
            <a:endParaRPr lang="en-US" sz="3000" b="1" dirty="0" smtClean="0"/>
          </a:p>
          <a:p>
            <a:pPr algn="r" rtl="1">
              <a:buNone/>
            </a:pPr>
            <a:r>
              <a:rPr lang="ar-EG" sz="3500" b="1" dirty="0" smtClean="0"/>
              <a:t> 7- - يتم تنفيذ ورش عمل مصغره باستمرار عن بنك المعرفه المصرى و طريقة البحث على موقع اتحاد مكتبات الجامعات المصريه وغيرهما فى  قاعة البحث الالكتروني </a:t>
            </a:r>
            <a:r>
              <a:rPr lang="ar-EG" sz="3500" b="1" dirty="0" smtClean="0"/>
              <a:t>للطلاب.</a:t>
            </a:r>
          </a:p>
          <a:p>
            <a:pPr algn="r" rtl="1">
              <a:buNone/>
            </a:pPr>
            <a:r>
              <a:rPr lang="ar-EG" sz="3500" b="1" dirty="0" smtClean="0"/>
              <a:t>        </a:t>
            </a:r>
            <a:endParaRPr lang="en-US" sz="3500" b="1" dirty="0" smtClean="0"/>
          </a:p>
          <a:p>
            <a:pPr algn="r" rtl="1">
              <a:buNone/>
            </a:pPr>
            <a:r>
              <a:rPr lang="ar-EG" sz="3500" b="1" dirty="0" smtClean="0"/>
              <a:t> 8- تم عمل </a:t>
            </a:r>
            <a:r>
              <a:rPr lang="ar-EG" sz="3500" b="1" dirty="0" smtClean="0"/>
              <a:t>جولات </a:t>
            </a:r>
            <a:r>
              <a:rPr lang="ar-EG" sz="3500" b="1" dirty="0" smtClean="0"/>
              <a:t>ارشادية لطلاب الفرقة الاولى للتعريف بالمكتبة وكيفية </a:t>
            </a:r>
            <a:r>
              <a:rPr lang="ar-EG" sz="3500" b="1" dirty="0" smtClean="0"/>
              <a:t>استخدامها في بداية العام الدراسي.</a:t>
            </a:r>
            <a:endParaRPr lang="ar-EG" sz="3500" b="1" dirty="0" smtClean="0"/>
          </a:p>
          <a:p>
            <a:pPr algn="r" rtl="1">
              <a:buNone/>
            </a:pPr>
            <a:endParaRPr lang="en-US" sz="3300" b="1" dirty="0" smtClean="0"/>
          </a:p>
          <a:p>
            <a:pPr algn="r" rtl="1">
              <a:buNone/>
            </a:pPr>
            <a:r>
              <a:rPr lang="ar-EG" sz="3500" b="1" dirty="0" smtClean="0"/>
              <a:t>9- تم عمل ورشة عمل مجمعة لطلاب الفرق الدراسية وطلاب الدراسات العليا بعنوان ( اعرف مكتبتك ) </a:t>
            </a:r>
            <a:r>
              <a:rPr lang="ar-EG" sz="3500" b="1" dirty="0" smtClean="0"/>
              <a:t>بتاريخ 20و21و22 /11 /2022.</a:t>
            </a:r>
            <a:endParaRPr lang="en-US" sz="3500" b="1" dirty="0" smtClean="0"/>
          </a:p>
          <a:p>
            <a:endParaRPr lang="ar-EG" dirty="0"/>
          </a:p>
        </p:txBody>
      </p:sp>
    </p:spTree>
  </p:cSld>
  <p:clrMapOvr>
    <a:masterClrMapping/>
  </p:clrMapOvr>
  <p:transition advClick="0" advTm="2000">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401080" cy="6000792"/>
          </a:xfrm>
          <a:ln>
            <a:solidFill>
              <a:schemeClr val="accent1"/>
            </a:solidFill>
          </a:ln>
        </p:spPr>
        <p:txBody>
          <a:bodyPr>
            <a:normAutofit/>
          </a:bodyPr>
          <a:lstStyle/>
          <a:p>
            <a:pPr algn="r" rtl="1">
              <a:buNone/>
            </a:pPr>
            <a:r>
              <a:rPr lang="ar-EG" b="1" dirty="0" smtClean="0"/>
              <a:t>10- تم عمل ورشة عمل بعنوان الجديد في بنك المعرفة         المصري وكيفية تحرير الاستشهادات المرجعية بتاريخ   15/ 11/ 2023</a:t>
            </a:r>
          </a:p>
          <a:p>
            <a:pPr algn="r" rtl="1">
              <a:buNone/>
            </a:pPr>
            <a:endParaRPr lang="en-US" sz="1600" b="1" dirty="0" smtClean="0"/>
          </a:p>
          <a:p>
            <a:pPr algn="r" rtl="1">
              <a:buNone/>
            </a:pPr>
            <a:r>
              <a:rPr lang="ar-EG" b="1" dirty="0" smtClean="0"/>
              <a:t>11-  تم  طبيق خدمة </a:t>
            </a:r>
            <a:r>
              <a:rPr lang="en-US" b="1" dirty="0" smtClean="0"/>
              <a:t>QR </a:t>
            </a:r>
            <a:r>
              <a:rPr lang="ar-EG" b="1" dirty="0" smtClean="0"/>
              <a:t>  للموضوعات الاكثر استخداما داخل المكتبة وكذلك </a:t>
            </a:r>
            <a:r>
              <a:rPr lang="en-US" b="1" dirty="0" smtClean="0"/>
              <a:t>QR</a:t>
            </a:r>
            <a:r>
              <a:rPr lang="ar-EG" b="1" dirty="0" smtClean="0"/>
              <a:t> للرسائل العلمية لكل الاقسام العلمية.</a:t>
            </a:r>
          </a:p>
          <a:p>
            <a:pPr algn="r" rtl="1">
              <a:buNone/>
            </a:pPr>
            <a:endParaRPr lang="en-US" sz="1800" b="1" dirty="0" smtClean="0"/>
          </a:p>
          <a:p>
            <a:pPr algn="r" rtl="1">
              <a:buNone/>
            </a:pPr>
            <a:r>
              <a:rPr lang="ar-EG" b="1" dirty="0" smtClean="0"/>
              <a:t>12- تم الانتهاء من ادخال </a:t>
            </a:r>
            <a:r>
              <a:rPr lang="ar-EG" b="1" dirty="0" smtClean="0"/>
              <a:t>مقالات المجلة  حتى 2022لمجلة </a:t>
            </a:r>
            <a:r>
              <a:rPr lang="ar-EG" b="1" dirty="0" smtClean="0"/>
              <a:t>الكلية على اتحاد مكتبات الجامعات المصرية. </a:t>
            </a:r>
            <a:endParaRPr lang="ar-EG" b="1" dirty="0" smtClean="0"/>
          </a:p>
          <a:p>
            <a:pPr algn="r" rtl="1">
              <a:buNone/>
            </a:pPr>
            <a:r>
              <a:rPr lang="ar-EG" b="1" dirty="0" smtClean="0"/>
              <a:t>13- انشاء مكتبتي الاختبارات والمقررات الدراسية على اتحاد مكتبات الجامعات المصرية.</a:t>
            </a:r>
            <a:endParaRPr lang="ar-EG" b="1" dirty="0" smtClean="0"/>
          </a:p>
          <a:p>
            <a:pPr algn="r" rtl="1">
              <a:buNone/>
            </a:pPr>
            <a:endParaRPr lang="en-US" sz="2000" b="1" dirty="0" smtClean="0"/>
          </a:p>
          <a:p>
            <a:endParaRPr lang="ar-EG" b="1" dirty="0" smtClean="0">
              <a:solidFill>
                <a:srgbClr val="FF0000"/>
              </a:solidFill>
            </a:endParaRPr>
          </a:p>
        </p:txBody>
      </p:sp>
    </p:spTree>
  </p:cSld>
  <p:clrMapOvr>
    <a:masterClrMapping/>
  </p:clrMapOvr>
  <p:transition advClick="0" advTm="2000">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pPr algn="r" rtl="1">
              <a:buNone/>
            </a:pPr>
            <a:endParaRPr lang="ar-EG" b="1" dirty="0" smtClean="0"/>
          </a:p>
          <a:p>
            <a:pPr algn="r" rtl="1">
              <a:buNone/>
            </a:pPr>
            <a:endParaRPr lang="ar-EG" b="1" dirty="0" smtClean="0"/>
          </a:p>
          <a:p>
            <a:pPr algn="r" rtl="1">
              <a:buNone/>
            </a:pPr>
            <a:r>
              <a:rPr lang="ar-EG" b="1" dirty="0" smtClean="0"/>
              <a:t>14- </a:t>
            </a:r>
            <a:r>
              <a:rPr lang="ar-EG" b="1" dirty="0" smtClean="0"/>
              <a:t>تم عمل استبيان الكترونى للمترددين على المكتبه لمعرفه مدى الاستفاده من المكتبه وخدماتها وتم توزيعه </a:t>
            </a:r>
            <a:endParaRPr lang="en-US" b="1" dirty="0" smtClean="0"/>
          </a:p>
          <a:p>
            <a:pPr algn="r" rtl="1">
              <a:buNone/>
            </a:pPr>
            <a:r>
              <a:rPr lang="ar-EG" b="1" dirty="0" smtClean="0"/>
              <a:t>     وجارى الانتهاء منه.</a:t>
            </a:r>
            <a:endParaRPr lang="en-US" b="1" dirty="0" smtClean="0"/>
          </a:p>
          <a:p>
            <a:endParaRPr lang="ar-EG" dirty="0"/>
          </a:p>
        </p:txBody>
      </p:sp>
    </p:spTree>
  </p:cSld>
  <p:clrMapOvr>
    <a:masterClrMapping/>
  </p:clrMapOvr>
  <p:transition advClick="0" advTm="2000">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b1\Desktop\ورشة العمل\14670781_633456866816463_3672896774131152124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advClick="0" advTm="2000">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rcRect/>
          <a:stretch>
            <a:fillRect/>
          </a:stretch>
        </p:blipFill>
        <p:spPr bwMode="auto">
          <a:xfrm>
            <a:off x="285721" y="1600200"/>
            <a:ext cx="8501122" cy="4900634"/>
          </a:xfrm>
          <a:prstGeom prst="rect">
            <a:avLst/>
          </a:prstGeom>
          <a:noFill/>
          <a:ln w="9525">
            <a:noFill/>
            <a:miter lim="800000"/>
            <a:headEnd/>
            <a:tailEnd/>
          </a:ln>
        </p:spPr>
      </p:pic>
      <p:sp>
        <p:nvSpPr>
          <p:cNvPr id="6" name="AutoShape 5"/>
          <p:cNvSpPr txBox="1">
            <a:spLocks noGrp="1" noChangeArrowheads="1"/>
          </p:cNvSpPr>
          <p:nvPr>
            <p:ph type="title"/>
          </p:nvPr>
        </p:nvSpPr>
        <p:spPr>
          <a:xfrm>
            <a:off x="457200" y="142852"/>
            <a:ext cx="8229600" cy="1274786"/>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Autofit/>
          </a:bodyPr>
          <a:lstStyle/>
          <a:p>
            <a:pPr lvl="0">
              <a:defRPr/>
            </a:pPr>
            <a:r>
              <a:rPr lang="ar-EG" sz="4000" b="1" dirty="0" smtClean="0">
                <a:solidFill>
                  <a:srgbClr val="FFFF00"/>
                </a:solidFill>
                <a:latin typeface="Andalus" pitchFamily="18" charset="-78"/>
                <a:cs typeface="Andalus" pitchFamily="18" charset="-78"/>
              </a:rPr>
              <a:t>صفحة المكتبة على الفيس بوك</a:t>
            </a:r>
            <a:r>
              <a:rPr lang="ar-EG" sz="2000" b="1" dirty="0" smtClean="0">
                <a:solidFill>
                  <a:srgbClr val="FFFF00"/>
                </a:solidFill>
                <a:latin typeface="Andalus" pitchFamily="18" charset="-78"/>
                <a:cs typeface="Andalus" pitchFamily="18" charset="-78"/>
              </a:rPr>
              <a:t/>
            </a:r>
            <a:br>
              <a:rPr lang="ar-EG" sz="2000" b="1" dirty="0" smtClean="0">
                <a:solidFill>
                  <a:srgbClr val="FFFF00"/>
                </a:solidFill>
                <a:latin typeface="Andalus" pitchFamily="18" charset="-78"/>
                <a:cs typeface="Andalus" pitchFamily="18" charset="-78"/>
              </a:rPr>
            </a:br>
            <a:r>
              <a:rPr lang="en-US" sz="2000" b="1" dirty="0" smtClean="0">
                <a:solidFill>
                  <a:srgbClr val="FFFF00"/>
                </a:solidFill>
                <a:latin typeface="Andalus" pitchFamily="18" charset="-78"/>
                <a:cs typeface="Andalus" pitchFamily="18" charset="-78"/>
              </a:rPr>
              <a:t>https://www.facebook.com/libraryofhomeeconomics</a:t>
            </a:r>
            <a:endParaRPr kumimoji="0" lang="ar-EG" sz="20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57158" y="1928801"/>
          <a:ext cx="8229600" cy="4500598"/>
        </p:xfrm>
        <a:graphic>
          <a:graphicData uri="http://schemas.openxmlformats.org/drawingml/2006/table">
            <a:tbl>
              <a:tblPr rtl="1" firstRow="1" bandRow="1">
                <a:tableStyleId>{5C22544A-7EE6-4342-B048-85BDC9FD1C3A}</a:tableStyleId>
              </a:tblPr>
              <a:tblGrid>
                <a:gridCol w="4114800"/>
                <a:gridCol w="4114800"/>
              </a:tblGrid>
              <a:tr h="567302">
                <a:tc>
                  <a:txBody>
                    <a:bodyPr/>
                    <a:lstStyle/>
                    <a:p>
                      <a:pPr algn="ctr" rtl="1"/>
                      <a:r>
                        <a:rPr lang="ar-EG" sz="2400" dirty="0" smtClean="0">
                          <a:solidFill>
                            <a:schemeClr val="bg1"/>
                          </a:solidFill>
                        </a:rPr>
                        <a:t>الإسم</a:t>
                      </a:r>
                      <a:endParaRPr lang="ar-EG" sz="2400" dirty="0">
                        <a:solidFill>
                          <a:schemeClr val="bg1"/>
                        </a:solidFill>
                      </a:endParaRPr>
                    </a:p>
                  </a:txBody>
                  <a:tcPr/>
                </a:tc>
                <a:tc>
                  <a:txBody>
                    <a:bodyPr/>
                    <a:lstStyle/>
                    <a:p>
                      <a:pPr algn="ctr" rtl="1"/>
                      <a:r>
                        <a:rPr lang="ar-EG" sz="2400" b="1" dirty="0" smtClean="0"/>
                        <a:t>الوظيفة</a:t>
                      </a:r>
                      <a:endParaRPr lang="ar-EG" sz="2400" b="1" dirty="0"/>
                    </a:p>
                  </a:txBody>
                  <a:tcPr/>
                </a:tc>
              </a:tr>
              <a:tr h="491662">
                <a:tc>
                  <a:txBody>
                    <a:bodyPr/>
                    <a:lstStyle/>
                    <a:p>
                      <a:pPr algn="ctr" rtl="1"/>
                      <a:r>
                        <a:rPr lang="ar-EG" sz="2000" dirty="0" smtClean="0"/>
                        <a:t>عبير فرغلي أحمد</a:t>
                      </a:r>
                      <a:endParaRPr lang="ar-EG" sz="2000" dirty="0"/>
                    </a:p>
                  </a:txBody>
                  <a:tcPr/>
                </a:tc>
                <a:tc>
                  <a:txBody>
                    <a:bodyPr/>
                    <a:lstStyle/>
                    <a:p>
                      <a:pPr algn="ctr" rtl="1"/>
                      <a:r>
                        <a:rPr lang="ar-EG" sz="2000" dirty="0" smtClean="0"/>
                        <a:t>مدير المكتبة</a:t>
                      </a:r>
                      <a:endParaRPr lang="ar-EG" sz="2000" dirty="0"/>
                    </a:p>
                  </a:txBody>
                  <a:tcPr/>
                </a:tc>
              </a:tr>
              <a:tr h="491662">
                <a:tc>
                  <a:txBody>
                    <a:bodyPr/>
                    <a:lstStyle/>
                    <a:p>
                      <a:pPr algn="ctr" rtl="1"/>
                      <a:r>
                        <a:rPr lang="ar-EG" sz="2000" dirty="0" smtClean="0"/>
                        <a:t>نها علي الجزار</a:t>
                      </a:r>
                      <a:endParaRPr lang="ar-EG" sz="2000" dirty="0"/>
                    </a:p>
                  </a:txBody>
                  <a:tcPr/>
                </a:tc>
                <a:tc>
                  <a:txBody>
                    <a:bodyPr/>
                    <a:lstStyle/>
                    <a:p>
                      <a:pPr algn="ctr" rtl="1"/>
                      <a:r>
                        <a:rPr lang="ar-EG" sz="2000" dirty="0" smtClean="0"/>
                        <a:t>أخصائي مكتبات</a:t>
                      </a:r>
                      <a:endParaRPr lang="ar-EG" sz="2000" dirty="0"/>
                    </a:p>
                  </a:txBody>
                  <a:tcPr/>
                </a:tc>
              </a:tr>
              <a:tr h="491662">
                <a:tc>
                  <a:txBody>
                    <a:bodyPr/>
                    <a:lstStyle/>
                    <a:p>
                      <a:pPr algn="ctr" rtl="1"/>
                      <a:r>
                        <a:rPr lang="ar-EG" sz="2000" dirty="0" smtClean="0"/>
                        <a:t>هويدا</a:t>
                      </a:r>
                      <a:r>
                        <a:rPr lang="ar-EG" sz="2000" baseline="0" dirty="0" smtClean="0"/>
                        <a:t> رشدي منصور</a:t>
                      </a:r>
                      <a:endParaRPr lang="ar-EG" sz="2000" dirty="0"/>
                    </a:p>
                  </a:txBody>
                  <a:tcPr/>
                </a:tc>
                <a:tc>
                  <a:txBody>
                    <a:bodyPr/>
                    <a:lstStyle/>
                    <a:p>
                      <a:pPr algn="ctr" rtl="1"/>
                      <a:r>
                        <a:rPr lang="ar-EG" sz="2000" dirty="0" smtClean="0"/>
                        <a:t>أخصائي مكتبات</a:t>
                      </a:r>
                      <a:endParaRPr lang="ar-EG" sz="2000" dirty="0"/>
                    </a:p>
                  </a:txBody>
                  <a:tcPr/>
                </a:tc>
              </a:tr>
              <a:tr h="491662">
                <a:tc>
                  <a:txBody>
                    <a:bodyPr/>
                    <a:lstStyle/>
                    <a:p>
                      <a:pPr algn="ctr" rtl="1"/>
                      <a:r>
                        <a:rPr lang="ar-EG" sz="2000" dirty="0" smtClean="0"/>
                        <a:t>أمنية جمال الأسرج</a:t>
                      </a:r>
                      <a:endParaRPr lang="ar-EG" sz="2000" dirty="0"/>
                    </a:p>
                  </a:txBody>
                  <a:tcPr/>
                </a:tc>
                <a:tc>
                  <a:txBody>
                    <a:bodyPr/>
                    <a:lstStyle/>
                    <a:p>
                      <a:pPr algn="ctr" rtl="1"/>
                      <a:r>
                        <a:rPr lang="ar-EG" sz="2000" dirty="0" smtClean="0"/>
                        <a:t>أخصائي</a:t>
                      </a:r>
                      <a:r>
                        <a:rPr lang="ar-EG" sz="2000" baseline="0" dirty="0" smtClean="0"/>
                        <a:t> مكتبات</a:t>
                      </a:r>
                      <a:endParaRPr lang="ar-EG" sz="2000" dirty="0"/>
                    </a:p>
                  </a:txBody>
                  <a:tcPr/>
                </a:tc>
              </a:tr>
              <a:tr h="491662">
                <a:tc>
                  <a:txBody>
                    <a:bodyPr/>
                    <a:lstStyle/>
                    <a:p>
                      <a:pPr algn="ctr" rtl="1"/>
                      <a:r>
                        <a:rPr lang="ar-EG" sz="2000" dirty="0" smtClean="0"/>
                        <a:t>تغريد جلال حماد</a:t>
                      </a:r>
                      <a:endParaRPr lang="ar-EG" sz="2000" dirty="0"/>
                    </a:p>
                  </a:txBody>
                  <a:tcPr/>
                </a:tc>
                <a:tc>
                  <a:txBody>
                    <a:bodyPr/>
                    <a:lstStyle/>
                    <a:p>
                      <a:pPr algn="ctr" rtl="1"/>
                      <a:r>
                        <a:rPr lang="ar-EG" sz="2000" dirty="0" smtClean="0"/>
                        <a:t>أخصائي مكتبات</a:t>
                      </a:r>
                      <a:endParaRPr lang="ar-EG" sz="2000" dirty="0"/>
                    </a:p>
                  </a:txBody>
                  <a:tcPr/>
                </a:tc>
              </a:tr>
              <a:tr h="491662">
                <a:tc>
                  <a:txBody>
                    <a:bodyPr/>
                    <a:lstStyle/>
                    <a:p>
                      <a:pPr algn="ctr" rtl="1"/>
                      <a:r>
                        <a:rPr lang="ar-EG" sz="2000" dirty="0" smtClean="0"/>
                        <a:t>سلوى عبد الرازق</a:t>
                      </a:r>
                      <a:endParaRPr lang="ar-EG" sz="2000" dirty="0"/>
                    </a:p>
                  </a:txBody>
                  <a:tcPr/>
                </a:tc>
                <a:tc>
                  <a:txBody>
                    <a:bodyPr/>
                    <a:lstStyle/>
                    <a:p>
                      <a:pPr algn="ctr" rtl="1"/>
                      <a:r>
                        <a:rPr lang="ar-EG" sz="2000" dirty="0" smtClean="0"/>
                        <a:t>فني</a:t>
                      </a:r>
                      <a:r>
                        <a:rPr lang="ar-EG" sz="2000" baseline="0" dirty="0" smtClean="0"/>
                        <a:t> صيانه وتشغيل</a:t>
                      </a:r>
                      <a:endParaRPr lang="ar-EG" sz="2000" dirty="0"/>
                    </a:p>
                  </a:txBody>
                  <a:tcPr/>
                </a:tc>
              </a:tr>
              <a:tr h="491662">
                <a:tc>
                  <a:txBody>
                    <a:bodyPr/>
                    <a:lstStyle/>
                    <a:p>
                      <a:pPr algn="ctr" rtl="1"/>
                      <a:r>
                        <a:rPr lang="ar-EG" sz="2000" dirty="0" smtClean="0"/>
                        <a:t>سهير محمود سالم</a:t>
                      </a:r>
                      <a:endParaRPr lang="ar-EG" sz="2000" dirty="0"/>
                    </a:p>
                  </a:txBody>
                  <a:tcPr/>
                </a:tc>
                <a:tc>
                  <a:txBody>
                    <a:bodyPr/>
                    <a:lstStyle/>
                    <a:p>
                      <a:pPr algn="ctr" rtl="1"/>
                      <a:r>
                        <a:rPr lang="ar-EG" sz="2000" dirty="0" smtClean="0"/>
                        <a:t>أخصائي</a:t>
                      </a:r>
                      <a:r>
                        <a:rPr lang="ar-EG" sz="2000" baseline="0" dirty="0" smtClean="0"/>
                        <a:t> تغذية</a:t>
                      </a:r>
                      <a:endParaRPr lang="ar-EG" sz="2000" dirty="0" smtClean="0"/>
                    </a:p>
                  </a:txBody>
                  <a:tcPr/>
                </a:tc>
              </a:tr>
              <a:tr h="491662">
                <a:tc>
                  <a:txBody>
                    <a:bodyPr/>
                    <a:lstStyle/>
                    <a:p>
                      <a:pPr algn="ctr" rtl="1"/>
                      <a:r>
                        <a:rPr lang="ar-EG" sz="2000" dirty="0" smtClean="0"/>
                        <a:t>ماهيتاب محمد يونس</a:t>
                      </a:r>
                      <a:endParaRPr lang="ar-EG" sz="2000" dirty="0"/>
                    </a:p>
                  </a:txBody>
                  <a:tcPr/>
                </a:tc>
                <a:tc>
                  <a:txBody>
                    <a:bodyPr/>
                    <a:lstStyle/>
                    <a:p>
                      <a:pPr algn="ctr" rtl="1"/>
                      <a:r>
                        <a:rPr lang="ar-EG" sz="2000" dirty="0" smtClean="0"/>
                        <a:t>باحث شئون تعليم</a:t>
                      </a:r>
                    </a:p>
                  </a:txBody>
                  <a:tcPr/>
                </a:tc>
              </a:tr>
            </a:tbl>
          </a:graphicData>
        </a:graphic>
      </p:graphicFrame>
      <p:sp>
        <p:nvSpPr>
          <p:cNvPr id="4" name="AutoShape 5"/>
          <p:cNvSpPr txBox="1">
            <a:spLocks noGrp="1" noChangeArrowheads="1"/>
          </p:cNvSpPr>
          <p:nvPr>
            <p:ph type="title"/>
          </p:nvPr>
        </p:nvSpPr>
        <p:spPr>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400" b="1" dirty="0" smtClean="0">
                <a:solidFill>
                  <a:srgbClr val="FFFF00"/>
                </a:solidFill>
                <a:latin typeface="Andalus" pitchFamily="18" charset="-78"/>
                <a:cs typeface="Andalus" pitchFamily="18" charset="-78"/>
              </a:rPr>
              <a:t>العاملين بالمكتبة</a:t>
            </a:r>
            <a:endParaRPr kumimoji="0" lang="ar-EG" sz="44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srcRect/>
          <a:stretch>
            <a:fillRect/>
          </a:stretch>
        </p:blipFill>
        <p:spPr bwMode="auto">
          <a:xfrm>
            <a:off x="-41275" y="-14789150"/>
            <a:ext cx="9144000" cy="9793287"/>
          </a:xfrm>
          <a:prstGeom prst="rect">
            <a:avLst/>
          </a:prstGeom>
          <a:noFill/>
          <a:ln w="9525">
            <a:noFill/>
            <a:miter lim="800000"/>
            <a:headEnd/>
            <a:tailEnd/>
          </a:ln>
        </p:spPr>
      </p:pic>
      <p:sp>
        <p:nvSpPr>
          <p:cNvPr id="4" name="عنصر نائب لرقم الشريحة 3"/>
          <p:cNvSpPr>
            <a:spLocks noGrp="1"/>
          </p:cNvSpPr>
          <p:nvPr>
            <p:ph type="sldNum" sz="quarter" idx="12"/>
          </p:nvPr>
        </p:nvSpPr>
        <p:spPr/>
        <p:txBody>
          <a:bodyPr/>
          <a:lstStyle/>
          <a:p>
            <a:pPr>
              <a:defRPr/>
            </a:pPr>
            <a:fld id="{AF1C9DF0-8099-48D9-8FEB-88D7E8BDF972}" type="slidenum">
              <a:rPr lang="ar-SA">
                <a:solidFill>
                  <a:srgbClr val="045C75"/>
                </a:solidFill>
              </a:rPr>
              <a:pPr>
                <a:defRPr/>
              </a:pPr>
              <a:t>22</a:t>
            </a:fld>
            <a:endParaRPr lang="en-US">
              <a:solidFill>
                <a:srgbClr val="045C75"/>
              </a:solidFill>
            </a:endParaRPr>
          </a:p>
        </p:txBody>
      </p:sp>
      <p:pic>
        <p:nvPicPr>
          <p:cNvPr id="37892" name="Picture 6" descr="images (17).jpeg"/>
          <p:cNvPicPr>
            <a:picLocks noChangeAspect="1"/>
          </p:cNvPicPr>
          <p:nvPr/>
        </p:nvPicPr>
        <p:blipFill>
          <a:blip r:embed="rId4"/>
          <a:srcRect/>
          <a:stretch>
            <a:fillRect/>
          </a:stretch>
        </p:blipFill>
        <p:spPr bwMode="auto">
          <a:xfrm>
            <a:off x="214313" y="160338"/>
            <a:ext cx="8786812" cy="6483350"/>
          </a:xfrm>
          <a:prstGeom prst="rect">
            <a:avLst/>
          </a:prstGeom>
          <a:noFill/>
          <a:ln w="9525">
            <a:noFill/>
            <a:miter lim="800000"/>
            <a:headEnd/>
            <a:tailEnd/>
          </a:ln>
        </p:spPr>
      </p:pic>
    </p:spTree>
  </p:cSld>
  <p:clrMapOvr>
    <a:masterClrMapping/>
  </p:clrMapOvr>
  <p:transition spd="med">
    <p:wheel spokes="8"/>
    <p:sndAc>
      <p:stSnd>
        <p:snd r:embed="rId2"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rgbClr val="FFFF00"/>
                </a:solidFill>
                <a:latin typeface="Andalus" pitchFamily="18" charset="-78"/>
                <a:cs typeface="Andalus" pitchFamily="18" charset="-78"/>
              </a:rPr>
              <a:t> السيد الاستاذ الدكتور/ عميد الكلية </a:t>
            </a:r>
            <a:endParaRPr lang="ar-EG" b="1" dirty="0">
              <a:solidFill>
                <a:srgbClr val="FFFF00"/>
              </a:solidFill>
              <a:latin typeface="Andalus" pitchFamily="18" charset="-78"/>
              <a:cs typeface="Andalus" pitchFamily="18" charset="-78"/>
            </a:endParaRPr>
          </a:p>
        </p:txBody>
      </p:sp>
      <p:pic>
        <p:nvPicPr>
          <p:cNvPr id="1029" name="Picture 5" descr="C:\Users\Mustafa\Desktop\3.jpe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05000" y="1828800"/>
            <a:ext cx="5181600" cy="4648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5"/>
          <p:cNvSpPr txBox="1">
            <a:spLocks noChangeArrowheads="1"/>
          </p:cNvSpPr>
          <p:nvPr/>
        </p:nvSpPr>
        <p:spPr>
          <a:xfrm>
            <a:off x="609600" y="427038"/>
            <a:ext cx="8229600" cy="1143000"/>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000" b="1" dirty="0" smtClean="0">
                <a:solidFill>
                  <a:srgbClr val="FFFF00"/>
                </a:solidFill>
                <a:latin typeface="Andalus" pitchFamily="18" charset="-78"/>
                <a:cs typeface="Andalus" pitchFamily="18" charset="-78"/>
              </a:rPr>
              <a:t>السيد الأستاذ الدكتور / عميد الكلية</a:t>
            </a:r>
            <a:endParaRPr kumimoji="0" lang="ar-EG" sz="40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33401"/>
            <a:ext cx="6629400" cy="1219199"/>
          </a:xfrm>
        </p:spPr>
        <p:txBody>
          <a:bodyPr>
            <a:normAutofit/>
          </a:bodyPr>
          <a:lstStyle/>
          <a:p>
            <a:r>
              <a:rPr lang="ar-EG" sz="3800" b="1" dirty="0" smtClean="0">
                <a:solidFill>
                  <a:srgbClr val="0070C0"/>
                </a:solidFill>
                <a:latin typeface="Andalus" pitchFamily="18" charset="-78"/>
                <a:cs typeface="Andalus" pitchFamily="18" charset="-78"/>
              </a:rPr>
              <a:t>كلمة السيد الأستاذ الدكتور / عميد الكلية  </a:t>
            </a:r>
            <a:endParaRPr lang="ar-EG" sz="3800" b="1" dirty="0">
              <a:solidFill>
                <a:srgbClr val="0070C0"/>
              </a:solidFill>
              <a:latin typeface="Andalus" pitchFamily="18" charset="-78"/>
              <a:cs typeface="Andalus" pitchFamily="18" charset="-78"/>
            </a:endParaRPr>
          </a:p>
        </p:txBody>
      </p:sp>
      <p:sp>
        <p:nvSpPr>
          <p:cNvPr id="3" name="Subtitle 2"/>
          <p:cNvSpPr>
            <a:spLocks noGrp="1"/>
          </p:cNvSpPr>
          <p:nvPr>
            <p:ph type="subTitle" idx="1"/>
          </p:nvPr>
        </p:nvSpPr>
        <p:spPr>
          <a:xfrm>
            <a:off x="152400" y="1676400"/>
            <a:ext cx="8991600" cy="5181600"/>
          </a:xfrm>
        </p:spPr>
        <p:txBody>
          <a:bodyPr>
            <a:normAutofit/>
          </a:bodyPr>
          <a:lstStyle/>
          <a:p>
            <a:r>
              <a:rPr lang="ar-EG" b="1" dirty="0" smtClean="0">
                <a:solidFill>
                  <a:srgbClr val="0070C0"/>
                </a:solidFill>
              </a:rPr>
              <a:t>بسم الله الرحمن الرحيم </a:t>
            </a:r>
          </a:p>
          <a:p>
            <a:pPr algn="r"/>
            <a:r>
              <a:rPr lang="ar-EG" sz="2800" b="1" dirty="0" smtClean="0">
                <a:solidFill>
                  <a:schemeClr val="tx1"/>
                </a:solidFill>
              </a:rPr>
              <a:t>اقرأ: أمر إلهي للرسول (ص) بأهمية التعلم والتعليم والبحث للوصول للحقيقة في جميع المجالات فالمكتبة هي المنبع الاساسي للعلم وهي بيت العظماء .</a:t>
            </a:r>
          </a:p>
          <a:p>
            <a:pPr algn="r"/>
            <a:r>
              <a:rPr lang="ar-EG" sz="2800" b="1" dirty="0" smtClean="0">
                <a:solidFill>
                  <a:schemeClr val="tx1"/>
                </a:solidFill>
              </a:rPr>
              <a:t>وتفخرمكتبة كلية الاقتصاد المنزلي أن يكون لديها مجموعة من القائمين علي العمل بالمكتبة من خيرة العاملين بمجال المكتبات الذين لم ولن يتهاونوا لحظة في تلبية احتياجات الطلاب والباحثين ومن هنا فالمكتبة تحرص علي تطوير ادائها بما يتناسب مع تطوير الخدمات التي تحتاجها جميع الفئات واخيراً ادعو </a:t>
            </a:r>
            <a:r>
              <a:rPr lang="en-US" sz="2800" b="1" dirty="0" smtClean="0">
                <a:solidFill>
                  <a:schemeClr val="tx1"/>
                </a:solidFill>
              </a:rPr>
              <a:t>.</a:t>
            </a:r>
            <a:r>
              <a:rPr lang="ar-EG" sz="2800" b="1" dirty="0" smtClean="0">
                <a:solidFill>
                  <a:schemeClr val="tx1"/>
                </a:solidFill>
              </a:rPr>
              <a:t>الله ان يمن علينا بعلماء ينهضوا بمصرنا الحبيبة الي مزيد من التقدم والرقي </a:t>
            </a:r>
          </a:p>
          <a:p>
            <a:endParaRPr lang="ar-EG" sz="1600" b="1" dirty="0" smtClean="0">
              <a:solidFill>
                <a:srgbClr val="0070C0"/>
              </a:solidFill>
            </a:endParaRPr>
          </a:p>
          <a:p>
            <a:pPr algn="l"/>
            <a:r>
              <a:rPr lang="ar-EG" b="1" dirty="0" smtClean="0">
                <a:solidFill>
                  <a:srgbClr val="0070C0"/>
                </a:solidFill>
              </a:rPr>
              <a:t>عميد الكلية : أ.د/ شريف صبري رجب </a:t>
            </a:r>
          </a:p>
          <a:p>
            <a:endParaRPr lang="ar-EG" b="1" dirty="0">
              <a:solidFill>
                <a:srgbClr val="0070C0"/>
              </a:solidFill>
            </a:endParaRPr>
          </a:p>
        </p:txBody>
      </p:sp>
      <p:sp>
        <p:nvSpPr>
          <p:cNvPr id="4" name="AutoShape 5"/>
          <p:cNvSpPr txBox="1">
            <a:spLocks noChangeArrowheads="1"/>
          </p:cNvSpPr>
          <p:nvPr/>
        </p:nvSpPr>
        <p:spPr>
          <a:xfrm>
            <a:off x="214282" y="427038"/>
            <a:ext cx="8624918" cy="1143000"/>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3600" b="1" dirty="0" smtClean="0">
                <a:solidFill>
                  <a:srgbClr val="FFFF00"/>
                </a:solidFill>
                <a:latin typeface="Andalus" pitchFamily="18" charset="-78"/>
                <a:cs typeface="Andalus" pitchFamily="18" charset="-78"/>
              </a:rPr>
              <a:t>كلمة السيد الأستاذ الدكتور/ عميد الكلية</a:t>
            </a:r>
            <a:endParaRPr kumimoji="0" lang="ar-EG" sz="36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rgbClr val="0070C0"/>
                </a:solidFill>
                <a:latin typeface="Andalus" pitchFamily="18" charset="-78"/>
                <a:cs typeface="Andalus" pitchFamily="18" charset="-78"/>
              </a:rPr>
              <a:t>كلمة السيد الاستاذ/ مدير المكتبة</a:t>
            </a:r>
            <a:endParaRPr lang="ar-EG" b="1"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285720" y="1600200"/>
            <a:ext cx="8643998" cy="4829196"/>
          </a:xfrm>
        </p:spPr>
        <p:txBody>
          <a:bodyPr>
            <a:normAutofit/>
          </a:bodyPr>
          <a:lstStyle/>
          <a:p>
            <a:pPr algn="r">
              <a:buNone/>
            </a:pPr>
            <a:r>
              <a:rPr lang="ar-EG" b="1" dirty="0" smtClean="0"/>
              <a:t>أتقدم بخالص الشكر والتقدير إلى السيد الأستاذ الدكتور عميد الكلية والسادة الوكلاء والسادة أعضاء هيئة التدريس والهيئة المعاونة بالكلية .                                               </a:t>
            </a:r>
          </a:p>
          <a:p>
            <a:pPr algn="r">
              <a:buNone/>
            </a:pPr>
            <a:r>
              <a:rPr lang="ar-EG" b="1" dirty="0" smtClean="0"/>
              <a:t>كما أتقدم بخالص الشكر والعرفان إلى السادة الزملاء بالكلية وإلى فريق عمل المكتبة الذين قامو بإنجاز هذا الدليل الالكتروني كما يسعدني أن أتقدم بخالص الشكر إلى أبنائي وبناتي طلبة وطالبات الكلية متمنية لهم النجاح والتوفيق. </a:t>
            </a:r>
          </a:p>
          <a:p>
            <a:pPr>
              <a:buNone/>
            </a:pPr>
            <a:endParaRPr lang="ar-EG" sz="1400" b="1" dirty="0" smtClean="0">
              <a:solidFill>
                <a:schemeClr val="accent5">
                  <a:lumMod val="75000"/>
                </a:schemeClr>
              </a:solidFill>
            </a:endParaRPr>
          </a:p>
          <a:p>
            <a:pPr>
              <a:buNone/>
            </a:pPr>
            <a:r>
              <a:rPr lang="ar-EG" b="1" dirty="0" smtClean="0">
                <a:solidFill>
                  <a:schemeClr val="accent5">
                    <a:lumMod val="75000"/>
                  </a:schemeClr>
                </a:solidFill>
              </a:rPr>
              <a:t>مدير المكتبة أ/ عبير فرغلي</a:t>
            </a:r>
          </a:p>
          <a:p>
            <a:pPr>
              <a:buNone/>
            </a:pPr>
            <a:endParaRPr lang="ar-EG" b="1" dirty="0" smtClean="0">
              <a:solidFill>
                <a:schemeClr val="accent5">
                  <a:lumMod val="75000"/>
                </a:schemeClr>
              </a:solidFill>
            </a:endParaRPr>
          </a:p>
          <a:p>
            <a:pPr>
              <a:buNone/>
            </a:pPr>
            <a:endParaRPr lang="ar-EG" b="1" dirty="0" smtClean="0">
              <a:solidFill>
                <a:schemeClr val="accent5">
                  <a:lumMod val="75000"/>
                </a:schemeClr>
              </a:solidFill>
            </a:endParaRPr>
          </a:p>
          <a:p>
            <a:pPr>
              <a:buNone/>
            </a:pPr>
            <a:endParaRPr lang="ar-EG" b="1" dirty="0" smtClean="0">
              <a:solidFill>
                <a:schemeClr val="accent5">
                  <a:lumMod val="75000"/>
                </a:schemeClr>
              </a:solidFill>
            </a:endParaRPr>
          </a:p>
          <a:p>
            <a:pPr>
              <a:buNone/>
            </a:pPr>
            <a:endParaRPr lang="ar-EG" b="1" dirty="0" smtClean="0">
              <a:solidFill>
                <a:schemeClr val="accent5">
                  <a:lumMod val="75000"/>
                </a:schemeClr>
              </a:solidFill>
            </a:endParaRPr>
          </a:p>
          <a:p>
            <a:pPr>
              <a:buNone/>
            </a:pPr>
            <a:endParaRPr lang="ar-EG" b="1" dirty="0">
              <a:solidFill>
                <a:schemeClr val="accent5">
                  <a:lumMod val="75000"/>
                </a:schemeClr>
              </a:solidFill>
            </a:endParaRPr>
          </a:p>
        </p:txBody>
      </p:sp>
      <p:sp>
        <p:nvSpPr>
          <p:cNvPr id="5" name="AutoShape 5"/>
          <p:cNvSpPr txBox="1">
            <a:spLocks noChangeArrowheads="1"/>
          </p:cNvSpPr>
          <p:nvPr/>
        </p:nvSpPr>
        <p:spPr>
          <a:xfrm>
            <a:off x="609600" y="427038"/>
            <a:ext cx="8229600" cy="1143000"/>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000" b="1" dirty="0" smtClean="0">
                <a:solidFill>
                  <a:srgbClr val="FFFF00"/>
                </a:solidFill>
                <a:latin typeface="Andalus" pitchFamily="18" charset="-78"/>
                <a:cs typeface="Andalus" pitchFamily="18" charset="-78"/>
              </a:rPr>
              <a:t>كلمة السيد الأستاذ / مدير المكتبة</a:t>
            </a:r>
            <a:endParaRPr kumimoji="0" lang="ar-EG" sz="40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extLst>
      <p:ext uri="{BB962C8B-B14F-4D97-AF65-F5344CB8AC3E}">
        <p14:creationId xmlns:p14="http://schemas.microsoft.com/office/powerpoint/2010/main" xmlns="" val="835746156"/>
      </p:ext>
    </p:extLst>
  </p:cSld>
  <p:clrMapOvr>
    <a:masterClrMapping/>
  </p:clrMapOvr>
  <p:transition advClick="0" advTm="2000">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4"/>
            <a:ext cx="7772400" cy="1470025"/>
          </a:xfrm>
        </p:spPr>
        <p:txBody>
          <a:bodyPr/>
          <a:lstStyle/>
          <a:p>
            <a:endParaRPr lang="ar-EG" dirty="0">
              <a:solidFill>
                <a:srgbClr val="0070C0"/>
              </a:solidFill>
              <a:latin typeface="Andalus" pitchFamily="18" charset="-78"/>
              <a:cs typeface="Andalus" pitchFamily="18" charset="-78"/>
            </a:endParaRPr>
          </a:p>
        </p:txBody>
      </p:sp>
      <p:sp>
        <p:nvSpPr>
          <p:cNvPr id="3" name="Subtitle 2"/>
          <p:cNvSpPr>
            <a:spLocks noGrp="1"/>
          </p:cNvSpPr>
          <p:nvPr>
            <p:ph type="subTitle" idx="1"/>
          </p:nvPr>
        </p:nvSpPr>
        <p:spPr>
          <a:xfrm>
            <a:off x="428596" y="2357430"/>
            <a:ext cx="8429684" cy="4214842"/>
          </a:xfrm>
        </p:spPr>
        <p:txBody>
          <a:bodyPr>
            <a:normAutofit fontScale="25000" lnSpcReduction="20000"/>
          </a:bodyPr>
          <a:lstStyle/>
          <a:p>
            <a:pPr algn="r"/>
            <a:r>
              <a:rPr lang="ar-EG" sz="11200" b="1" dirty="0" smtClean="0">
                <a:solidFill>
                  <a:schemeClr val="tx1"/>
                </a:solidFill>
              </a:rPr>
              <a:t>* صدر قرار المجلس الأعلي للجامعات رقم (15) بجلسة رقم (209) بتاريخ 11/8/1988 بالموافقة على إنشاء كلية الإقتصاد المنزلي بجامعة المنوفية.</a:t>
            </a:r>
          </a:p>
          <a:p>
            <a:pPr algn="r"/>
            <a:r>
              <a:rPr lang="ar-EG" sz="11200" b="1" dirty="0" smtClean="0">
                <a:solidFill>
                  <a:schemeClr val="tx1"/>
                </a:solidFill>
              </a:rPr>
              <a:t>* صدر قرار رئيس جمهورية مصر العربية رقم (307) لسنة 1989 بتعديل بعض أحكام اللائحة التنفيذية لقانون الجامعات وبدأت الدراسة بالكلية عام 1989/1990 بالمبني الواقع بجوار كلية الزراعة وكلية التربية بالبر الشرقي بشبين الكوم. </a:t>
            </a:r>
          </a:p>
          <a:p>
            <a:pPr algn="r"/>
            <a:r>
              <a:rPr lang="ar-EG" sz="11200" b="1" dirty="0" smtClean="0">
                <a:solidFill>
                  <a:schemeClr val="tx1"/>
                </a:solidFill>
              </a:rPr>
              <a:t>* تم نقل الكلية إلى المبني الجديد بجوار الإدارة العامة للمدن الجامعية والإدارة الطبية وذلك بدءاً من الاجازة الصيفية لعام </a:t>
            </a:r>
            <a:r>
              <a:rPr lang="ar-EG" sz="10000" b="1" dirty="0" smtClean="0">
                <a:solidFill>
                  <a:schemeClr val="tx1"/>
                </a:solidFill>
              </a:rPr>
              <a:t>2001</a:t>
            </a:r>
            <a:r>
              <a:rPr lang="ar-EG" b="1" dirty="0" smtClean="0"/>
              <a:t>.</a:t>
            </a:r>
            <a:endParaRPr lang="ar-EG" b="1" dirty="0"/>
          </a:p>
        </p:txBody>
      </p:sp>
      <p:sp>
        <p:nvSpPr>
          <p:cNvPr id="4" name="AutoShape 5"/>
          <p:cNvSpPr txBox="1">
            <a:spLocks noChangeArrowheads="1"/>
          </p:cNvSpPr>
          <p:nvPr/>
        </p:nvSpPr>
        <p:spPr>
          <a:xfrm>
            <a:off x="500034" y="928670"/>
            <a:ext cx="8229600" cy="1143008"/>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fontScale="25000" lnSpcReduction="20000"/>
          </a:bodyPr>
          <a:lstStyle/>
          <a:p>
            <a:pPr lvl="0" algn="ctr">
              <a:spcBef>
                <a:spcPct val="0"/>
              </a:spcBef>
              <a:defRPr/>
            </a:pPr>
            <a:endParaRPr lang="ar-EG" sz="4400" b="1" dirty="0" smtClean="0">
              <a:solidFill>
                <a:srgbClr val="0070C0"/>
              </a:solidFill>
              <a:latin typeface="Andalus" pitchFamily="18" charset="-78"/>
              <a:cs typeface="Andalus" pitchFamily="18" charset="-78"/>
            </a:endParaRPr>
          </a:p>
          <a:p>
            <a:pPr lvl="0" algn="ctr">
              <a:spcBef>
                <a:spcPct val="0"/>
              </a:spcBef>
              <a:defRPr/>
            </a:pPr>
            <a:endParaRPr lang="ar-EG" sz="17600" b="1" dirty="0" smtClean="0">
              <a:solidFill>
                <a:srgbClr val="FFFF00"/>
              </a:solidFill>
              <a:latin typeface="Andalus" pitchFamily="18" charset="-78"/>
              <a:cs typeface="Andalus" pitchFamily="18" charset="-78"/>
            </a:endParaRPr>
          </a:p>
          <a:p>
            <a:pPr lvl="0" algn="ctr">
              <a:spcBef>
                <a:spcPct val="0"/>
              </a:spcBef>
              <a:defRPr/>
            </a:pPr>
            <a:r>
              <a:rPr lang="ar-EG" sz="17600" b="1" dirty="0" smtClean="0">
                <a:solidFill>
                  <a:srgbClr val="FFFF00"/>
                </a:solidFill>
                <a:latin typeface="Andalus" pitchFamily="18" charset="-78"/>
                <a:cs typeface="Andalus" pitchFamily="18" charset="-78"/>
              </a:rPr>
              <a:t>نبذة تاريخية عن الكلية </a:t>
            </a:r>
            <a:br>
              <a:rPr lang="ar-EG" sz="17600" b="1" dirty="0" smtClean="0">
                <a:solidFill>
                  <a:srgbClr val="FFFF00"/>
                </a:solidFill>
                <a:latin typeface="Andalus" pitchFamily="18" charset="-78"/>
                <a:cs typeface="Andalus" pitchFamily="18" charset="-78"/>
              </a:rPr>
            </a:br>
            <a:endParaRPr kumimoji="0" lang="ar-EG" sz="17600" b="1"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1"/>
            <a:ext cx="7772400" cy="1057267"/>
          </a:xfrm>
        </p:spPr>
        <p:txBody>
          <a:bodyPr>
            <a:normAutofit/>
          </a:bodyPr>
          <a:lstStyle/>
          <a:p>
            <a:pPr algn="r"/>
            <a:r>
              <a:rPr lang="en-US" dirty="0" smtClean="0">
                <a:solidFill>
                  <a:srgbClr val="0070C0"/>
                </a:solidFill>
                <a:latin typeface="Andalus" pitchFamily="18" charset="-78"/>
                <a:cs typeface="Andalus" pitchFamily="18" charset="-78"/>
              </a:rPr>
              <a:t> :  </a:t>
            </a:r>
            <a:r>
              <a:rPr lang="ar-EG" dirty="0" smtClean="0">
                <a:solidFill>
                  <a:srgbClr val="0070C0"/>
                </a:solidFill>
                <a:latin typeface="Andalus" pitchFamily="18" charset="-78"/>
                <a:cs typeface="Andalus" pitchFamily="18" charset="-78"/>
              </a:rPr>
              <a:t>مقدمة</a:t>
            </a:r>
            <a:endParaRPr lang="ar-EG" dirty="0">
              <a:solidFill>
                <a:srgbClr val="0070C0"/>
              </a:solidFill>
              <a:latin typeface="Andalus" pitchFamily="18" charset="-78"/>
              <a:cs typeface="Andalus" pitchFamily="18" charset="-78"/>
            </a:endParaRPr>
          </a:p>
        </p:txBody>
      </p:sp>
      <p:sp>
        <p:nvSpPr>
          <p:cNvPr id="3" name="Subtitle 2"/>
          <p:cNvSpPr>
            <a:spLocks noGrp="1"/>
          </p:cNvSpPr>
          <p:nvPr>
            <p:ph type="subTitle" idx="1"/>
          </p:nvPr>
        </p:nvSpPr>
        <p:spPr>
          <a:xfrm>
            <a:off x="428596" y="2571744"/>
            <a:ext cx="8286808" cy="4000528"/>
          </a:xfrm>
        </p:spPr>
        <p:txBody>
          <a:bodyPr>
            <a:noAutofit/>
          </a:bodyPr>
          <a:lstStyle/>
          <a:p>
            <a:pPr algn="r"/>
            <a:r>
              <a:rPr lang="ar-EG" sz="2400" b="1" dirty="0" smtClean="0">
                <a:solidFill>
                  <a:schemeClr val="tx1"/>
                </a:solidFill>
              </a:rPr>
              <a:t>   تعد مكتبة الكلية من أهم العناصر الرئيسية المكملة للعملية التعليمية داخل الكلية حيث يعتمد عليها كل من الطالب والباحث وعضو هيئة التدريس إعتمادًا كبيرًا وذلك لما فيها من ذخائر علمية كبيرة متضمنة أوعية متعددة من كتب ودوريات ورسائل جامعية ومراجع عربية واجنبية .</a:t>
            </a:r>
          </a:p>
          <a:p>
            <a:pPr algn="r"/>
            <a:r>
              <a:rPr lang="ar-EG" sz="2400" b="1" dirty="0" smtClean="0">
                <a:solidFill>
                  <a:schemeClr val="tx1"/>
                </a:solidFill>
              </a:rPr>
              <a:t>هذا إلى جانب إستحداث خدمات متطورة مثل </a:t>
            </a:r>
            <a:r>
              <a:rPr lang="ar-EG" sz="2400" b="1" dirty="0" smtClean="0">
                <a:solidFill>
                  <a:schemeClr val="tx1"/>
                </a:solidFill>
              </a:rPr>
              <a:t>التدريب والتسجيل على</a:t>
            </a:r>
            <a:r>
              <a:rPr lang="ar-EG" sz="2400" b="1" dirty="0" smtClean="0">
                <a:solidFill>
                  <a:schemeClr val="tx1"/>
                </a:solidFill>
              </a:rPr>
              <a:t> </a:t>
            </a:r>
            <a:r>
              <a:rPr lang="ar-EG" sz="2400" b="1" dirty="0" smtClean="0">
                <a:solidFill>
                  <a:schemeClr val="tx1"/>
                </a:solidFill>
              </a:rPr>
              <a:t>بنك المعرفة وبهذا تقوم مكتبة كلية الاقتصاد المنزلي بدور جوهري وحاكم في عملية التعليم والبحث العلمي خاصة في السنوات الأخيرة مع تضخم حجم المعلومات المنشورة وبروز مايسمي بظاهرة الإنفجار المعرفي وتأكيد مفهوم التعليم المستمر والإحساس بأهميتة البالغة .                          </a:t>
            </a:r>
            <a:endParaRPr lang="ar-EG" sz="2400" b="1" dirty="0">
              <a:solidFill>
                <a:schemeClr val="tx1"/>
              </a:solidFill>
            </a:endParaRPr>
          </a:p>
        </p:txBody>
      </p:sp>
      <p:sp>
        <p:nvSpPr>
          <p:cNvPr id="4" name="AutoShape 5"/>
          <p:cNvSpPr txBox="1">
            <a:spLocks noChangeArrowheads="1"/>
          </p:cNvSpPr>
          <p:nvPr/>
        </p:nvSpPr>
        <p:spPr>
          <a:xfrm>
            <a:off x="457200" y="274638"/>
            <a:ext cx="8229600" cy="1143000"/>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400" b="1" dirty="0" smtClean="0">
                <a:solidFill>
                  <a:srgbClr val="FFFF00"/>
                </a:solidFill>
                <a:latin typeface="Andalus" pitchFamily="18" charset="-78"/>
                <a:cs typeface="Andalus" pitchFamily="18" charset="-78"/>
              </a:rPr>
              <a:t>مكتبة الكلية</a:t>
            </a:r>
            <a:endParaRPr kumimoji="0" lang="ar-EG" sz="44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786058"/>
            <a:ext cx="8077200" cy="3429024"/>
          </a:xfrm>
        </p:spPr>
        <p:txBody>
          <a:bodyPr>
            <a:normAutofit/>
          </a:bodyPr>
          <a:lstStyle/>
          <a:p>
            <a:pPr algn="r" rtl="1">
              <a:buFont typeface="Arial" pitchFamily="34" charset="0"/>
              <a:buChar char="•"/>
            </a:pPr>
            <a:r>
              <a:rPr lang="ar-EG" sz="2800" b="1" dirty="0" smtClean="0">
                <a:solidFill>
                  <a:schemeClr val="tx1"/>
                </a:solidFill>
              </a:rPr>
              <a:t> </a:t>
            </a:r>
            <a:r>
              <a:rPr lang="ar-EG" b="1" dirty="0" smtClean="0">
                <a:solidFill>
                  <a:schemeClr val="tx1"/>
                </a:solidFill>
              </a:rPr>
              <a:t>تقديم أفضل خدمة مكتبية ومعلوماتية لدعم العملية التعليمية ونشر العلم والمعرفة وخدمة البحث العلمي .</a:t>
            </a:r>
          </a:p>
          <a:p>
            <a:pPr algn="r" rtl="1"/>
            <a:endParaRPr lang="ar-EG" sz="2000" b="1" dirty="0" smtClean="0">
              <a:solidFill>
                <a:schemeClr val="tx1"/>
              </a:solidFill>
            </a:endParaRPr>
          </a:p>
          <a:p>
            <a:pPr algn="r" rtl="1">
              <a:buFont typeface="Arial" pitchFamily="34" charset="0"/>
              <a:buChar char="•"/>
            </a:pPr>
            <a:r>
              <a:rPr lang="ar-EG" b="1" dirty="0" smtClean="0">
                <a:solidFill>
                  <a:schemeClr val="tx1"/>
                </a:solidFill>
              </a:rPr>
              <a:t> توفير مصادر المعلومات وتنظيمها وإعداد الأدوات اللازمة لإتاحة الإفادة من هذه المصادر في يسر وسهولة</a:t>
            </a:r>
            <a:r>
              <a:rPr lang="ar-EG" dirty="0" smtClean="0">
                <a:solidFill>
                  <a:schemeClr val="tx1"/>
                </a:solidFill>
              </a:rPr>
              <a:t> .</a:t>
            </a:r>
            <a:endParaRPr lang="ar-EG" dirty="0">
              <a:solidFill>
                <a:schemeClr val="tx1"/>
              </a:solidFill>
            </a:endParaRPr>
          </a:p>
        </p:txBody>
      </p:sp>
      <p:sp>
        <p:nvSpPr>
          <p:cNvPr id="5" name="AutoShape 5"/>
          <p:cNvSpPr txBox="1">
            <a:spLocks noChangeArrowheads="1"/>
          </p:cNvSpPr>
          <p:nvPr/>
        </p:nvSpPr>
        <p:spPr>
          <a:xfrm>
            <a:off x="714348" y="928670"/>
            <a:ext cx="8229600" cy="1143000"/>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400" b="1" dirty="0" smtClean="0">
                <a:solidFill>
                  <a:srgbClr val="FFFF00"/>
                </a:solidFill>
                <a:latin typeface="Andalus" pitchFamily="18" charset="-78"/>
                <a:cs typeface="Andalus" pitchFamily="18" charset="-78"/>
              </a:rPr>
              <a:t>أهداف المكتبة</a:t>
            </a:r>
            <a:endParaRPr kumimoji="0" lang="ar-EG" sz="44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p:txBody>
          <a:bodyPr/>
          <a:lstStyle/>
          <a:p>
            <a:pPr algn="r">
              <a:buNone/>
            </a:pPr>
            <a:r>
              <a:rPr lang="ar-EG" dirty="0" smtClean="0"/>
              <a:t>تسعى المكتبة الى ان تكون محور وقلب الحياة الفكرية والثقافية والعلمية والاكاديمية في الجامعة وتسعى الى تطوير نمو المعرفة كما تسعى في اثراء ورفع التعلم ، وتعمل على توفير المصادر العلمية على افضل وجه ممكن بشتى اشكالها وانواعها وتوفير امكانية الوصول اليها في اي وقت لتلبية احتياجات جميع فئات المستفدين من المعلومات.</a:t>
            </a:r>
            <a:endParaRPr lang="ar-EG" dirty="0"/>
          </a:p>
        </p:txBody>
      </p:sp>
      <p:sp>
        <p:nvSpPr>
          <p:cNvPr id="5" name="AutoShape 5"/>
          <p:cNvSpPr txBox="1">
            <a:spLocks noChangeArrowheads="1"/>
          </p:cNvSpPr>
          <p:nvPr/>
        </p:nvSpPr>
        <p:spPr>
          <a:xfrm>
            <a:off x="428596" y="285728"/>
            <a:ext cx="8229600" cy="1143000"/>
          </a:xfrm>
          <a:prstGeom prst="ribbon2">
            <a:avLst>
              <a:gd name="adj1" fmla="val 12500"/>
              <a:gd name="adj2" fmla="val 67315"/>
            </a:avLst>
          </a:prstGeom>
          <a:solidFill>
            <a:srgbClr val="75195B"/>
          </a:solidFill>
          <a:ln>
            <a:solidFill>
              <a:schemeClr val="tx1"/>
            </a:solidFill>
            <a:round/>
            <a:headEnd/>
            <a:tailEnd/>
          </a:ln>
        </p:spPr>
        <p:txBody>
          <a:bodyPr vert="horz" wrap="none" lIns="91440" tIns="45720" rIns="91440" bIns="45720" rtlCol="0" anchor="ctr">
            <a:normAutofit/>
          </a:bodyPr>
          <a:lstStyle/>
          <a:p>
            <a:pPr lvl="0" algn="ctr">
              <a:spcBef>
                <a:spcPct val="0"/>
              </a:spcBef>
              <a:defRPr/>
            </a:pPr>
            <a:r>
              <a:rPr lang="ar-EG" sz="4400" b="1" dirty="0" smtClean="0">
                <a:solidFill>
                  <a:srgbClr val="FFFF00"/>
                </a:solidFill>
                <a:latin typeface="Andalus" pitchFamily="18" charset="-78"/>
                <a:cs typeface="Andalus" pitchFamily="18" charset="-78"/>
              </a:rPr>
              <a:t>رؤية </a:t>
            </a:r>
            <a:r>
              <a:rPr lang="ar-EG" sz="4400" b="1" dirty="0" smtClean="0">
                <a:solidFill>
                  <a:srgbClr val="FFFF00"/>
                </a:solidFill>
                <a:latin typeface="Andalus" pitchFamily="18" charset="-78"/>
                <a:cs typeface="Andalus" pitchFamily="18" charset="-78"/>
              </a:rPr>
              <a:t> </a:t>
            </a:r>
            <a:r>
              <a:rPr lang="ar-EG" sz="4400" b="1" dirty="0" smtClean="0">
                <a:solidFill>
                  <a:srgbClr val="FFFF00"/>
                </a:solidFill>
                <a:latin typeface="Andalus" pitchFamily="18" charset="-78"/>
                <a:cs typeface="Andalus" pitchFamily="18" charset="-78"/>
              </a:rPr>
              <a:t>المكتبة</a:t>
            </a:r>
            <a:endParaRPr kumimoji="0" lang="ar-EG" sz="4400" b="0" i="0" u="none" strike="noStrike" kern="1200" cap="none" spc="0" normalizeH="0" baseline="0" noProof="0" dirty="0">
              <a:ln>
                <a:noFill/>
              </a:ln>
              <a:solidFill>
                <a:srgbClr val="FFFF00"/>
              </a:solidFill>
              <a:effectLst/>
              <a:uLnTx/>
              <a:uFillTx/>
              <a:latin typeface="Andalus" pitchFamily="18" charset="-78"/>
              <a:ea typeface="+mj-ea"/>
              <a:cs typeface="Andalus" pitchFamily="18" charset="-78"/>
            </a:endParaRPr>
          </a:p>
        </p:txBody>
      </p:sp>
    </p:spTree>
  </p:cSld>
  <p:clrMapOvr>
    <a:masterClrMapping/>
  </p:clrMapOvr>
  <p:transition advClick="0" advTm="2000">
    <p:wheel spokes="8"/>
  </p:transition>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TotalTime>
  <Words>937</Words>
  <Application>Microsoft Office PowerPoint</Application>
  <PresentationFormat>On-screen Show (4:3)</PresentationFormat>
  <Paragraphs>114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الدليل الإلكتروني لمكتبة كلية الإقتصاد المنزلي</vt:lpstr>
      <vt:lpstr>Slide 2</vt:lpstr>
      <vt:lpstr> السيد الاستاذ الدكتور/ عميد الكلية </vt:lpstr>
      <vt:lpstr>كلمة السيد الأستاذ الدكتور / عميد الكلية  </vt:lpstr>
      <vt:lpstr>كلمة السيد الاستاذ/ مدير المكتبة</vt:lpstr>
      <vt:lpstr>Slide 6</vt:lpstr>
      <vt:lpstr> :  مقدمة</vt:lpstr>
      <vt:lpstr>Slide 8</vt:lpstr>
      <vt:lpstr>Slide 9</vt:lpstr>
      <vt:lpstr>Slide 10</vt:lpstr>
      <vt:lpstr>Slide 11</vt:lpstr>
      <vt:lpstr>Slide 12</vt:lpstr>
      <vt:lpstr>الأعمال الإدارية والفنية</vt:lpstr>
      <vt:lpstr>مقتنيات المكتبة</vt:lpstr>
      <vt:lpstr>الخدمات التي تقدمها المكتبة</vt:lpstr>
      <vt:lpstr>أهم إنجازات المكتبة</vt:lpstr>
      <vt:lpstr>Slide 17</vt:lpstr>
      <vt:lpstr>Slide 18</vt:lpstr>
      <vt:lpstr>Slide 19</vt:lpstr>
      <vt:lpstr>صفحة المكتبة على الفيس بوك https://www.facebook.com/libraryofhomeeconomics</vt:lpstr>
      <vt:lpstr>العاملين بالمكتبة</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مكتبة كلية الاقتصاد المنزلي ترحب بالسادة الضيوف</dc:title>
  <dc:creator>youssef</dc:creator>
  <cp:lastModifiedBy>spp</cp:lastModifiedBy>
  <cp:revision>168</cp:revision>
  <dcterms:created xsi:type="dcterms:W3CDTF">2015-02-23T07:46:45Z</dcterms:created>
  <dcterms:modified xsi:type="dcterms:W3CDTF">2023-02-14T11:44:59Z</dcterms:modified>
</cp:coreProperties>
</file>