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62" r:id="rId5"/>
    <p:sldId id="260" r:id="rId6"/>
    <p:sldId id="259" r:id="rId7"/>
    <p:sldId id="263" r:id="rId8"/>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6" autoAdjust="0"/>
    <p:restoredTop sz="94660"/>
  </p:normalViewPr>
  <p:slideViewPr>
    <p:cSldViewPr snapToGrid="0" snapToObjects="1">
      <p:cViewPr varScale="1">
        <p:scale>
          <a:sx n="74" d="100"/>
          <a:sy n="74" d="100"/>
        </p:scale>
        <p:origin x="26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A4B1CCE-C687-7EA6-A7B2-1E2AC1D81110}"/>
              </a:ext>
            </a:extLst>
          </p:cNvPr>
          <p:cNvSpPr>
            <a:spLocks noGrp="1"/>
          </p:cNvSpPr>
          <p:nvPr>
            <p:ph type="dt" sz="half" idx="10"/>
          </p:nvPr>
        </p:nvSpPr>
        <p:spPr/>
        <p:txBody>
          <a:bodyPr/>
          <a:lstStyle>
            <a:lvl1pPr>
              <a:defRPr/>
            </a:lvl1pPr>
          </a:lstStyle>
          <a:p>
            <a:pPr>
              <a:defRPr/>
            </a:pPr>
            <a:fld id="{149C4B59-59A7-412B-945E-3A7548828983}" type="datetimeFigureOut">
              <a:rPr lang="en-US"/>
              <a:pPr>
                <a:defRPr/>
              </a:pPr>
              <a:t>3/8/2026</a:t>
            </a:fld>
            <a:endParaRPr lang="en-US"/>
          </a:p>
        </p:txBody>
      </p:sp>
      <p:sp>
        <p:nvSpPr>
          <p:cNvPr id="5" name="Footer Placeholder 4">
            <a:extLst>
              <a:ext uri="{FF2B5EF4-FFF2-40B4-BE49-F238E27FC236}">
                <a16:creationId xmlns:a16="http://schemas.microsoft.com/office/drawing/2014/main" id="{3D2CA19B-570F-92F3-7302-82EFA53CFF5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C8B5CDD-A4FA-84CC-0E2C-F029AA997F91}"/>
              </a:ext>
            </a:extLst>
          </p:cNvPr>
          <p:cNvSpPr>
            <a:spLocks noGrp="1"/>
          </p:cNvSpPr>
          <p:nvPr>
            <p:ph type="sldNum" sz="quarter" idx="12"/>
          </p:nvPr>
        </p:nvSpPr>
        <p:spPr/>
        <p:txBody>
          <a:bodyPr/>
          <a:lstStyle>
            <a:lvl1pPr>
              <a:defRPr/>
            </a:lvl1pPr>
          </a:lstStyle>
          <a:p>
            <a:fld id="{E1BFD2B4-3868-47F3-8AEC-35E40EF92D5C}" type="slidenum">
              <a:rPr lang="en-US" altLang="en-US"/>
              <a:pPr/>
              <a:t>‹#›</a:t>
            </a:fld>
            <a:endParaRPr lang="en-US" altLang="en-US"/>
          </a:p>
        </p:txBody>
      </p:sp>
    </p:spTree>
    <p:extLst>
      <p:ext uri="{BB962C8B-B14F-4D97-AF65-F5344CB8AC3E}">
        <p14:creationId xmlns:p14="http://schemas.microsoft.com/office/powerpoint/2010/main" val="156174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13014F2-EE52-C6DC-3860-AE3252D5BF07}"/>
              </a:ext>
            </a:extLst>
          </p:cNvPr>
          <p:cNvSpPr>
            <a:spLocks noGrp="1"/>
          </p:cNvSpPr>
          <p:nvPr>
            <p:ph type="dt" sz="half" idx="10"/>
          </p:nvPr>
        </p:nvSpPr>
        <p:spPr/>
        <p:txBody>
          <a:bodyPr/>
          <a:lstStyle>
            <a:lvl1pPr>
              <a:defRPr/>
            </a:lvl1pPr>
          </a:lstStyle>
          <a:p>
            <a:pPr>
              <a:defRPr/>
            </a:pPr>
            <a:fld id="{21DA1713-F43D-4FD1-9F92-3C642FECA793}" type="datetimeFigureOut">
              <a:rPr lang="en-US"/>
              <a:pPr>
                <a:defRPr/>
              </a:pPr>
              <a:t>3/8/2026</a:t>
            </a:fld>
            <a:endParaRPr lang="en-US"/>
          </a:p>
        </p:txBody>
      </p:sp>
      <p:sp>
        <p:nvSpPr>
          <p:cNvPr id="6" name="Footer Placeholder 5">
            <a:extLst>
              <a:ext uri="{FF2B5EF4-FFF2-40B4-BE49-F238E27FC236}">
                <a16:creationId xmlns:a16="http://schemas.microsoft.com/office/drawing/2014/main" id="{37B4E8D7-4426-4F16-FACA-4217D63F215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BB4B5FDA-05DF-ECD5-9433-E6ED6E46B649}"/>
              </a:ext>
            </a:extLst>
          </p:cNvPr>
          <p:cNvSpPr>
            <a:spLocks noGrp="1"/>
          </p:cNvSpPr>
          <p:nvPr>
            <p:ph type="sldNum" sz="quarter" idx="12"/>
          </p:nvPr>
        </p:nvSpPr>
        <p:spPr/>
        <p:txBody>
          <a:bodyPr/>
          <a:lstStyle>
            <a:lvl1pPr>
              <a:defRPr/>
            </a:lvl1pPr>
          </a:lstStyle>
          <a:p>
            <a:fld id="{8D6E05E7-B4E1-470F-9F59-02D133935192}" type="slidenum">
              <a:rPr lang="en-US" altLang="en-US"/>
              <a:pPr/>
              <a:t>‹#›</a:t>
            </a:fld>
            <a:endParaRPr lang="en-US" altLang="en-US"/>
          </a:p>
        </p:txBody>
      </p:sp>
    </p:spTree>
    <p:extLst>
      <p:ext uri="{BB962C8B-B14F-4D97-AF65-F5344CB8AC3E}">
        <p14:creationId xmlns:p14="http://schemas.microsoft.com/office/powerpoint/2010/main" val="2788408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3">
            <a:extLst>
              <a:ext uri="{FF2B5EF4-FFF2-40B4-BE49-F238E27FC236}">
                <a16:creationId xmlns:a16="http://schemas.microsoft.com/office/drawing/2014/main" id="{C56BF4E3-4BF2-A26B-D06C-D1D92653456E}"/>
              </a:ext>
            </a:extLst>
          </p:cNvPr>
          <p:cNvSpPr>
            <a:spLocks noGrp="1"/>
          </p:cNvSpPr>
          <p:nvPr>
            <p:ph type="dt" sz="half" idx="10"/>
          </p:nvPr>
        </p:nvSpPr>
        <p:spPr/>
        <p:txBody>
          <a:bodyPr/>
          <a:lstStyle>
            <a:lvl1pPr>
              <a:defRPr/>
            </a:lvl1pPr>
          </a:lstStyle>
          <a:p>
            <a:pPr>
              <a:defRPr/>
            </a:pPr>
            <a:fld id="{066A4BB8-EDAF-4E9B-BE6C-F6714278C8AA}" type="datetimeFigureOut">
              <a:rPr lang="en-US"/>
              <a:pPr>
                <a:defRPr/>
              </a:pPr>
              <a:t>3/8/2026</a:t>
            </a:fld>
            <a:endParaRPr lang="en-US"/>
          </a:p>
        </p:txBody>
      </p:sp>
      <p:sp>
        <p:nvSpPr>
          <p:cNvPr id="4" name="Footer Placeholder 4">
            <a:extLst>
              <a:ext uri="{FF2B5EF4-FFF2-40B4-BE49-F238E27FC236}">
                <a16:creationId xmlns:a16="http://schemas.microsoft.com/office/drawing/2014/main" id="{79EC0DAD-0463-274F-E0AB-524AC3ACEAC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28D0CB56-E331-3406-087F-26196EEDBFFD}"/>
              </a:ext>
            </a:extLst>
          </p:cNvPr>
          <p:cNvSpPr>
            <a:spLocks noGrp="1"/>
          </p:cNvSpPr>
          <p:nvPr>
            <p:ph type="sldNum" sz="quarter" idx="12"/>
          </p:nvPr>
        </p:nvSpPr>
        <p:spPr/>
        <p:txBody>
          <a:bodyPr/>
          <a:lstStyle>
            <a:lvl1pPr>
              <a:defRPr/>
            </a:lvl1pPr>
          </a:lstStyle>
          <a:p>
            <a:fld id="{07B8D98E-ED84-463E-A5B6-CC84D07CC778}" type="slidenum">
              <a:rPr lang="en-US" altLang="en-US"/>
              <a:pPr/>
              <a:t>‹#›</a:t>
            </a:fld>
            <a:endParaRPr lang="en-US" altLang="en-US"/>
          </a:p>
        </p:txBody>
      </p:sp>
    </p:spTree>
    <p:extLst>
      <p:ext uri="{BB962C8B-B14F-4D97-AF65-F5344CB8AC3E}">
        <p14:creationId xmlns:p14="http://schemas.microsoft.com/office/powerpoint/2010/main" val="21788957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E4EC98-930D-AD04-B9C2-4B686558843D}"/>
              </a:ext>
            </a:extLst>
          </p:cNvPr>
          <p:cNvSpPr txBox="1"/>
          <p:nvPr/>
        </p:nvSpPr>
        <p:spPr>
          <a:xfrm>
            <a:off x="674688" y="971550"/>
            <a:ext cx="600075" cy="1970088"/>
          </a:xfrm>
          <a:prstGeom prst="rect">
            <a:avLst/>
          </a:prstGeom>
          <a:noFill/>
        </p:spPr>
        <p:txBody>
          <a:bodyPr>
            <a:spAutoFit/>
          </a:bodyPr>
          <a:lstStyle>
            <a:defPPr>
              <a:defRPr lang="en-US"/>
            </a:defPPr>
            <a:lvl1pPr algn="r">
              <a:defRPr sz="12200" b="0" i="0">
                <a:solidFill>
                  <a:schemeClr val="bg2">
                    <a:lumMod val="40000"/>
                    <a:lumOff val="60000"/>
                  </a:schemeClr>
                </a:solidFill>
                <a:latin typeface="Arial"/>
                <a:ea typeface="+mj-ea"/>
                <a:cs typeface="+mj-cs"/>
              </a:defRPr>
            </a:lvl1pPr>
          </a:lstStyle>
          <a:p>
            <a:pPr eaLnBrk="1" fontAlgn="auto" hangingPunct="1">
              <a:spcBef>
                <a:spcPts val="0"/>
              </a:spcBef>
              <a:spcAft>
                <a:spcPts val="0"/>
              </a:spcAft>
              <a:defRPr/>
            </a:pPr>
            <a:r>
              <a:rPr lang="en-US" dirty="0"/>
              <a:t>“</a:t>
            </a:r>
          </a:p>
        </p:txBody>
      </p:sp>
      <p:sp>
        <p:nvSpPr>
          <p:cNvPr id="4" name="TextBox 3">
            <a:extLst>
              <a:ext uri="{FF2B5EF4-FFF2-40B4-BE49-F238E27FC236}">
                <a16:creationId xmlns:a16="http://schemas.microsoft.com/office/drawing/2014/main" id="{A2D15DED-9ADD-D774-60FD-1F59CE60ACC3}"/>
              </a:ext>
            </a:extLst>
          </p:cNvPr>
          <p:cNvSpPr txBox="1"/>
          <p:nvPr/>
        </p:nvSpPr>
        <p:spPr>
          <a:xfrm>
            <a:off x="6999288" y="2613025"/>
            <a:ext cx="601662" cy="1970088"/>
          </a:xfrm>
          <a:prstGeom prst="rect">
            <a:avLst/>
          </a:prstGeom>
          <a:noFill/>
        </p:spPr>
        <p:txBody>
          <a:bodyPr>
            <a:spAutoFit/>
          </a:bodyPr>
          <a:lstStyle>
            <a:defPPr>
              <a:defRPr lang="en-US"/>
            </a:defPPr>
            <a:lvl1pPr algn="r">
              <a:defRPr sz="12200" b="0" i="0">
                <a:solidFill>
                  <a:schemeClr val="bg2">
                    <a:lumMod val="40000"/>
                    <a:lumOff val="60000"/>
                  </a:schemeClr>
                </a:solidFill>
                <a:latin typeface="Arial"/>
                <a:ea typeface="+mj-ea"/>
                <a:cs typeface="+mj-cs"/>
              </a:defRPr>
            </a:lvl1pPr>
          </a:lstStyle>
          <a:p>
            <a:pPr eaLnBrk="1" fontAlgn="auto" hangingPunct="1">
              <a:spcBef>
                <a:spcPts val="0"/>
              </a:spcBef>
              <a:spcAft>
                <a:spcPts val="0"/>
              </a:spcAft>
              <a:defRPr/>
            </a:pPr>
            <a:r>
              <a:rPr lang="en-US" dirty="0"/>
              <a:t>”</a:t>
            </a:r>
          </a:p>
        </p:txBody>
      </p:sp>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rtlCol="0">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58996467-39BA-E8E3-B8B9-BEA5AA526FA3}"/>
              </a:ext>
            </a:extLst>
          </p:cNvPr>
          <p:cNvSpPr>
            <a:spLocks noGrp="1"/>
          </p:cNvSpPr>
          <p:nvPr>
            <p:ph type="dt" sz="half" idx="15"/>
          </p:nvPr>
        </p:nvSpPr>
        <p:spPr/>
        <p:txBody>
          <a:bodyPr/>
          <a:lstStyle>
            <a:lvl1pPr>
              <a:defRPr/>
            </a:lvl1pPr>
          </a:lstStyle>
          <a:p>
            <a:pPr>
              <a:defRPr/>
            </a:pPr>
            <a:fld id="{3D357E83-3985-4ADD-9182-1E5D70C35EA3}" type="datetimeFigureOut">
              <a:rPr lang="en-US"/>
              <a:pPr>
                <a:defRPr/>
              </a:pPr>
              <a:t>3/8/2026</a:t>
            </a:fld>
            <a:endParaRPr lang="en-US"/>
          </a:p>
        </p:txBody>
      </p:sp>
      <p:sp>
        <p:nvSpPr>
          <p:cNvPr id="6" name="Footer Placeholder 4">
            <a:extLst>
              <a:ext uri="{FF2B5EF4-FFF2-40B4-BE49-F238E27FC236}">
                <a16:creationId xmlns:a16="http://schemas.microsoft.com/office/drawing/2014/main" id="{6B1EA9B3-2EEB-0B78-C714-E46E605B6CB0}"/>
              </a:ext>
            </a:extLst>
          </p:cNvPr>
          <p:cNvSpPr>
            <a:spLocks noGrp="1"/>
          </p:cNvSpPr>
          <p:nvPr>
            <p:ph type="ftr" sz="quarter" idx="16"/>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0739273-36DD-82E7-76CD-FE8B94C3EE44}"/>
              </a:ext>
            </a:extLst>
          </p:cNvPr>
          <p:cNvSpPr>
            <a:spLocks noGrp="1"/>
          </p:cNvSpPr>
          <p:nvPr>
            <p:ph type="sldNum" sz="quarter" idx="17"/>
          </p:nvPr>
        </p:nvSpPr>
        <p:spPr/>
        <p:txBody>
          <a:bodyPr/>
          <a:lstStyle>
            <a:lvl1pPr>
              <a:defRPr/>
            </a:lvl1pPr>
          </a:lstStyle>
          <a:p>
            <a:fld id="{CF8D0B24-17E2-467A-9AC9-7ED01DD9E4A5}" type="slidenum">
              <a:rPr lang="en-US" altLang="en-US"/>
              <a:pPr/>
              <a:t>‹#›</a:t>
            </a:fld>
            <a:endParaRPr lang="en-US" altLang="en-US"/>
          </a:p>
        </p:txBody>
      </p:sp>
    </p:spTree>
    <p:extLst>
      <p:ext uri="{BB962C8B-B14F-4D97-AF65-F5344CB8AC3E}">
        <p14:creationId xmlns:p14="http://schemas.microsoft.com/office/powerpoint/2010/main" val="10111445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104806-9358-3871-293F-5C7E321FEEAE}"/>
              </a:ext>
            </a:extLst>
          </p:cNvPr>
          <p:cNvSpPr>
            <a:spLocks noGrp="1"/>
          </p:cNvSpPr>
          <p:nvPr>
            <p:ph type="dt" sz="half" idx="10"/>
          </p:nvPr>
        </p:nvSpPr>
        <p:spPr/>
        <p:txBody>
          <a:bodyPr/>
          <a:lstStyle>
            <a:lvl1pPr>
              <a:defRPr/>
            </a:lvl1pPr>
          </a:lstStyle>
          <a:p>
            <a:pPr>
              <a:defRPr/>
            </a:pPr>
            <a:fld id="{554F69BE-EF22-4FFD-B879-837E8E582725}" type="datetimeFigureOut">
              <a:rPr lang="en-US"/>
              <a:pPr>
                <a:defRPr/>
              </a:pPr>
              <a:t>3/8/2026</a:t>
            </a:fld>
            <a:endParaRPr lang="en-US"/>
          </a:p>
        </p:txBody>
      </p:sp>
      <p:sp>
        <p:nvSpPr>
          <p:cNvPr id="5" name="Footer Placeholder 4">
            <a:extLst>
              <a:ext uri="{FF2B5EF4-FFF2-40B4-BE49-F238E27FC236}">
                <a16:creationId xmlns:a16="http://schemas.microsoft.com/office/drawing/2014/main" id="{93C50B50-DB65-9E9A-8E46-1E106813672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FE24484-A3CD-0A7C-83EA-6CA30B568810}"/>
              </a:ext>
            </a:extLst>
          </p:cNvPr>
          <p:cNvSpPr>
            <a:spLocks noGrp="1"/>
          </p:cNvSpPr>
          <p:nvPr>
            <p:ph type="sldNum" sz="quarter" idx="12"/>
          </p:nvPr>
        </p:nvSpPr>
        <p:spPr/>
        <p:txBody>
          <a:bodyPr/>
          <a:lstStyle>
            <a:lvl1pPr>
              <a:defRPr/>
            </a:lvl1pPr>
          </a:lstStyle>
          <a:p>
            <a:fld id="{8575295B-6C3C-4438-A8D6-75C47A3D93B0}" type="slidenum">
              <a:rPr lang="en-US" altLang="en-US"/>
              <a:pPr/>
              <a:t>‹#›</a:t>
            </a:fld>
            <a:endParaRPr lang="en-US" altLang="en-US"/>
          </a:p>
        </p:txBody>
      </p:sp>
    </p:spTree>
    <p:extLst>
      <p:ext uri="{BB962C8B-B14F-4D97-AF65-F5344CB8AC3E}">
        <p14:creationId xmlns:p14="http://schemas.microsoft.com/office/powerpoint/2010/main" val="17277604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3 Column">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083CF215-75CC-FF79-BFA8-B9DC8789F21A}"/>
              </a:ext>
            </a:extLst>
          </p:cNvPr>
          <p:cNvCxnSpPr/>
          <p:nvPr/>
        </p:nvCxnSpPr>
        <p:spPr>
          <a:xfrm>
            <a:off x="2795588"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6F2744AD-BE9F-2965-4F7E-AACB491B0C5E}"/>
              </a:ext>
            </a:extLst>
          </p:cNvPr>
          <p:cNvCxnSpPr/>
          <p:nvPr/>
        </p:nvCxnSpPr>
        <p:spPr>
          <a:xfrm>
            <a:off x="5222875" y="2133600"/>
            <a:ext cx="0" cy="3967163"/>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3">
            <a:extLst>
              <a:ext uri="{FF2B5EF4-FFF2-40B4-BE49-F238E27FC236}">
                <a16:creationId xmlns:a16="http://schemas.microsoft.com/office/drawing/2014/main" id="{FCC934AC-5D62-3DB9-E033-81B251BAF88B}"/>
              </a:ext>
            </a:extLst>
          </p:cNvPr>
          <p:cNvSpPr>
            <a:spLocks noGrp="1"/>
          </p:cNvSpPr>
          <p:nvPr>
            <p:ph type="dt" sz="half" idx="18"/>
          </p:nvPr>
        </p:nvSpPr>
        <p:spPr/>
        <p:txBody>
          <a:bodyPr/>
          <a:lstStyle>
            <a:lvl1pPr>
              <a:defRPr/>
            </a:lvl1pPr>
          </a:lstStyle>
          <a:p>
            <a:pPr>
              <a:defRPr/>
            </a:pPr>
            <a:fld id="{D8830FBF-46B5-4A21-999F-E308E7FC4452}" type="datetimeFigureOut">
              <a:rPr lang="en-US"/>
              <a:pPr>
                <a:defRPr/>
              </a:pPr>
              <a:t>3/8/2026</a:t>
            </a:fld>
            <a:endParaRPr lang="en-US"/>
          </a:p>
        </p:txBody>
      </p:sp>
      <p:sp>
        <p:nvSpPr>
          <p:cNvPr id="8" name="Footer Placeholder 4">
            <a:extLst>
              <a:ext uri="{FF2B5EF4-FFF2-40B4-BE49-F238E27FC236}">
                <a16:creationId xmlns:a16="http://schemas.microsoft.com/office/drawing/2014/main" id="{76C68D35-B3B4-FB40-B900-D15B414210AC}"/>
              </a:ext>
            </a:extLst>
          </p:cNvPr>
          <p:cNvSpPr>
            <a:spLocks noGrp="1"/>
          </p:cNvSpPr>
          <p:nvPr>
            <p:ph type="ftr" sz="quarter" idx="19"/>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4DA96A31-3EDE-D28E-BF77-105FDE7A64FA}"/>
              </a:ext>
            </a:extLst>
          </p:cNvPr>
          <p:cNvSpPr>
            <a:spLocks noGrp="1"/>
          </p:cNvSpPr>
          <p:nvPr>
            <p:ph type="sldNum" sz="quarter" idx="20"/>
          </p:nvPr>
        </p:nvSpPr>
        <p:spPr/>
        <p:txBody>
          <a:bodyPr/>
          <a:lstStyle>
            <a:lvl1pPr>
              <a:defRPr/>
            </a:lvl1pPr>
          </a:lstStyle>
          <a:p>
            <a:fld id="{0C6CECC5-9B80-418D-8AB8-1E4B4631F34E}" type="slidenum">
              <a:rPr lang="en-US" altLang="en-US"/>
              <a:pPr/>
              <a:t>‹#›</a:t>
            </a:fld>
            <a:endParaRPr lang="en-US" altLang="en-US"/>
          </a:p>
        </p:txBody>
      </p:sp>
    </p:spTree>
    <p:extLst>
      <p:ext uri="{BB962C8B-B14F-4D97-AF65-F5344CB8AC3E}">
        <p14:creationId xmlns:p14="http://schemas.microsoft.com/office/powerpoint/2010/main" val="9569217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3 Picture Column">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2FF7EAE4-AEDC-D737-D0CA-1E0B3B8CE5C1}"/>
              </a:ext>
            </a:extLst>
          </p:cNvPr>
          <p:cNvCxnSpPr/>
          <p:nvPr/>
        </p:nvCxnSpPr>
        <p:spPr>
          <a:xfrm>
            <a:off x="2795588"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A822210F-18E8-E985-88B3-7860E0C84AD4}"/>
              </a:ext>
            </a:extLst>
          </p:cNvPr>
          <p:cNvCxnSpPr/>
          <p:nvPr/>
        </p:nvCxnSpPr>
        <p:spPr>
          <a:xfrm>
            <a:off x="5222875" y="2133600"/>
            <a:ext cx="0" cy="3967163"/>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2" name="Text Placeholder 3"/>
          <p:cNvSpPr>
            <a:spLocks noGrp="1"/>
          </p:cNvSpPr>
          <p:nvPr>
            <p:ph type="body" sz="half" idx="18"/>
          </p:nvPr>
        </p:nvSpPr>
        <p:spPr>
          <a:xfrm>
            <a:off x="489475" y="4827212"/>
            <a:ext cx="2205612"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3" name="Text Placeholder 3"/>
          <p:cNvSpPr>
            <a:spLocks noGrp="1"/>
          </p:cNvSpPr>
          <p:nvPr>
            <p:ph type="body" sz="half" idx="19"/>
          </p:nvPr>
        </p:nvSpPr>
        <p:spPr>
          <a:xfrm>
            <a:off x="2916776" y="4827211"/>
            <a:ext cx="2201378"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4" name="Text Placeholder 3"/>
          <p:cNvSpPr>
            <a:spLocks noGrp="1"/>
          </p:cNvSpPr>
          <p:nvPr>
            <p:ph type="body" sz="half" idx="20"/>
          </p:nvPr>
        </p:nvSpPr>
        <p:spPr>
          <a:xfrm>
            <a:off x="5344824" y="4827209"/>
            <a:ext cx="2202571"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3">
            <a:extLst>
              <a:ext uri="{FF2B5EF4-FFF2-40B4-BE49-F238E27FC236}">
                <a16:creationId xmlns:a16="http://schemas.microsoft.com/office/drawing/2014/main" id="{AB23A887-7F67-7088-78F7-7FBC0B0BD397}"/>
              </a:ext>
            </a:extLst>
          </p:cNvPr>
          <p:cNvSpPr>
            <a:spLocks noGrp="1"/>
          </p:cNvSpPr>
          <p:nvPr>
            <p:ph type="dt" sz="half" idx="23"/>
          </p:nvPr>
        </p:nvSpPr>
        <p:spPr/>
        <p:txBody>
          <a:bodyPr/>
          <a:lstStyle>
            <a:lvl1pPr>
              <a:defRPr/>
            </a:lvl1pPr>
          </a:lstStyle>
          <a:p>
            <a:pPr>
              <a:defRPr/>
            </a:pPr>
            <a:fld id="{97C3C9F0-4345-4941-89A7-DB3BD927C10E}" type="datetimeFigureOut">
              <a:rPr lang="en-US"/>
              <a:pPr>
                <a:defRPr/>
              </a:pPr>
              <a:t>3/8/2026</a:t>
            </a:fld>
            <a:endParaRPr lang="en-US"/>
          </a:p>
        </p:txBody>
      </p:sp>
      <p:sp>
        <p:nvSpPr>
          <p:cNvPr id="8" name="Footer Placeholder 4">
            <a:extLst>
              <a:ext uri="{FF2B5EF4-FFF2-40B4-BE49-F238E27FC236}">
                <a16:creationId xmlns:a16="http://schemas.microsoft.com/office/drawing/2014/main" id="{997675CD-16E1-B06F-22D5-F28A13DC066A}"/>
              </a:ext>
            </a:extLst>
          </p:cNvPr>
          <p:cNvSpPr>
            <a:spLocks noGrp="1"/>
          </p:cNvSpPr>
          <p:nvPr>
            <p:ph type="ftr" sz="quarter" idx="24"/>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3C377F32-B010-7E41-A7DF-60943DDE779A}"/>
              </a:ext>
            </a:extLst>
          </p:cNvPr>
          <p:cNvSpPr>
            <a:spLocks noGrp="1"/>
          </p:cNvSpPr>
          <p:nvPr>
            <p:ph type="sldNum" sz="quarter" idx="25"/>
          </p:nvPr>
        </p:nvSpPr>
        <p:spPr/>
        <p:txBody>
          <a:bodyPr/>
          <a:lstStyle>
            <a:lvl1pPr>
              <a:defRPr/>
            </a:lvl1pPr>
          </a:lstStyle>
          <a:p>
            <a:fld id="{CA4D204C-525D-456B-BDF4-6BA7F2D49B82}" type="slidenum">
              <a:rPr lang="en-US" altLang="en-US"/>
              <a:pPr/>
              <a:t>‹#›</a:t>
            </a:fld>
            <a:endParaRPr lang="en-US" altLang="en-US"/>
          </a:p>
        </p:txBody>
      </p:sp>
    </p:spTree>
    <p:extLst>
      <p:ext uri="{BB962C8B-B14F-4D97-AF65-F5344CB8AC3E}">
        <p14:creationId xmlns:p14="http://schemas.microsoft.com/office/powerpoint/2010/main" val="4597547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FB8077F-03E7-7B64-59D5-C86830FFF0B7}"/>
              </a:ext>
            </a:extLst>
          </p:cNvPr>
          <p:cNvSpPr>
            <a:spLocks noGrp="1"/>
          </p:cNvSpPr>
          <p:nvPr>
            <p:ph type="dt" sz="half" idx="10"/>
          </p:nvPr>
        </p:nvSpPr>
        <p:spPr/>
        <p:txBody>
          <a:bodyPr/>
          <a:lstStyle>
            <a:lvl1pPr>
              <a:defRPr/>
            </a:lvl1pPr>
          </a:lstStyle>
          <a:p>
            <a:pPr>
              <a:defRPr/>
            </a:pPr>
            <a:fld id="{24B3644C-09C6-4D2F-8753-E35667726EC0}" type="datetimeFigureOut">
              <a:rPr lang="en-US"/>
              <a:pPr>
                <a:defRPr/>
              </a:pPr>
              <a:t>3/8/2026</a:t>
            </a:fld>
            <a:endParaRPr lang="en-US"/>
          </a:p>
        </p:txBody>
      </p:sp>
      <p:sp>
        <p:nvSpPr>
          <p:cNvPr id="5" name="Footer Placeholder 4">
            <a:extLst>
              <a:ext uri="{FF2B5EF4-FFF2-40B4-BE49-F238E27FC236}">
                <a16:creationId xmlns:a16="http://schemas.microsoft.com/office/drawing/2014/main" id="{A51DE760-09EF-9F41-15AD-84D5AD936B9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2669B90-2F70-5C3B-11E2-ADE98DF24F75}"/>
              </a:ext>
            </a:extLst>
          </p:cNvPr>
          <p:cNvSpPr>
            <a:spLocks noGrp="1"/>
          </p:cNvSpPr>
          <p:nvPr>
            <p:ph type="sldNum" sz="quarter" idx="12"/>
          </p:nvPr>
        </p:nvSpPr>
        <p:spPr/>
        <p:txBody>
          <a:bodyPr/>
          <a:lstStyle>
            <a:lvl1pPr>
              <a:defRPr/>
            </a:lvl1pPr>
          </a:lstStyle>
          <a:p>
            <a:fld id="{929707E6-6C67-4DB2-9D35-1206CBACD90B}" type="slidenum">
              <a:rPr lang="en-US" altLang="en-US"/>
              <a:pPr/>
              <a:t>‹#›</a:t>
            </a:fld>
            <a:endParaRPr lang="en-US" altLang="en-US"/>
          </a:p>
        </p:txBody>
      </p:sp>
    </p:spTree>
    <p:extLst>
      <p:ext uri="{BB962C8B-B14F-4D97-AF65-F5344CB8AC3E}">
        <p14:creationId xmlns:p14="http://schemas.microsoft.com/office/powerpoint/2010/main" val="40552580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481B6FD-2FA1-E3FC-E779-4AA340B89068}"/>
              </a:ext>
            </a:extLst>
          </p:cNvPr>
          <p:cNvSpPr>
            <a:spLocks noGrp="1"/>
          </p:cNvSpPr>
          <p:nvPr>
            <p:ph type="dt" sz="half" idx="10"/>
          </p:nvPr>
        </p:nvSpPr>
        <p:spPr/>
        <p:txBody>
          <a:bodyPr/>
          <a:lstStyle>
            <a:lvl1pPr>
              <a:defRPr/>
            </a:lvl1pPr>
          </a:lstStyle>
          <a:p>
            <a:pPr>
              <a:defRPr/>
            </a:pPr>
            <a:fld id="{919BEDBA-3BD1-4E92-8543-43E53E300ADF}" type="datetimeFigureOut">
              <a:rPr lang="en-US"/>
              <a:pPr>
                <a:defRPr/>
              </a:pPr>
              <a:t>3/8/2026</a:t>
            </a:fld>
            <a:endParaRPr lang="en-US"/>
          </a:p>
        </p:txBody>
      </p:sp>
      <p:sp>
        <p:nvSpPr>
          <p:cNvPr id="5" name="Footer Placeholder 4">
            <a:extLst>
              <a:ext uri="{FF2B5EF4-FFF2-40B4-BE49-F238E27FC236}">
                <a16:creationId xmlns:a16="http://schemas.microsoft.com/office/drawing/2014/main" id="{41C15A1C-32AC-0C29-20BA-A102031E65C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6958591-0AEE-68A3-A8AF-B3C005B0042F}"/>
              </a:ext>
            </a:extLst>
          </p:cNvPr>
          <p:cNvSpPr>
            <a:spLocks noGrp="1"/>
          </p:cNvSpPr>
          <p:nvPr>
            <p:ph type="sldNum" sz="quarter" idx="12"/>
          </p:nvPr>
        </p:nvSpPr>
        <p:spPr/>
        <p:txBody>
          <a:bodyPr/>
          <a:lstStyle>
            <a:lvl1pPr>
              <a:defRPr/>
            </a:lvl1pPr>
          </a:lstStyle>
          <a:p>
            <a:fld id="{FAED7993-9E9D-4A95-B9D7-3DC05F83F09B}" type="slidenum">
              <a:rPr lang="en-US" altLang="en-US"/>
              <a:pPr/>
              <a:t>‹#›</a:t>
            </a:fld>
            <a:endParaRPr lang="en-US" altLang="en-US"/>
          </a:p>
        </p:txBody>
      </p:sp>
    </p:spTree>
    <p:extLst>
      <p:ext uri="{BB962C8B-B14F-4D97-AF65-F5344CB8AC3E}">
        <p14:creationId xmlns:p14="http://schemas.microsoft.com/office/powerpoint/2010/main" val="238192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041C327-21A5-C0C3-A10C-BADAA217FD6B}"/>
              </a:ext>
            </a:extLst>
          </p:cNvPr>
          <p:cNvSpPr>
            <a:spLocks noGrp="1"/>
          </p:cNvSpPr>
          <p:nvPr>
            <p:ph type="dt" sz="half" idx="10"/>
          </p:nvPr>
        </p:nvSpPr>
        <p:spPr/>
        <p:txBody>
          <a:bodyPr/>
          <a:lstStyle>
            <a:lvl1pPr>
              <a:defRPr/>
            </a:lvl1pPr>
          </a:lstStyle>
          <a:p>
            <a:pPr>
              <a:defRPr/>
            </a:pPr>
            <a:fld id="{923F14DC-3EE7-4AA9-B6CB-25DF5BE2FC5D}" type="datetimeFigureOut">
              <a:rPr lang="en-US"/>
              <a:pPr>
                <a:defRPr/>
              </a:pPr>
              <a:t>3/8/2026</a:t>
            </a:fld>
            <a:endParaRPr lang="en-US"/>
          </a:p>
        </p:txBody>
      </p:sp>
      <p:sp>
        <p:nvSpPr>
          <p:cNvPr id="5" name="Footer Placeholder 4">
            <a:extLst>
              <a:ext uri="{FF2B5EF4-FFF2-40B4-BE49-F238E27FC236}">
                <a16:creationId xmlns:a16="http://schemas.microsoft.com/office/drawing/2014/main" id="{AFD02F48-A553-7B50-DD4F-DE0039D5B80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80F069E-612F-406D-314F-6FBAA7F13881}"/>
              </a:ext>
            </a:extLst>
          </p:cNvPr>
          <p:cNvSpPr>
            <a:spLocks noGrp="1"/>
          </p:cNvSpPr>
          <p:nvPr>
            <p:ph type="sldNum" sz="quarter" idx="12"/>
          </p:nvPr>
        </p:nvSpPr>
        <p:spPr/>
        <p:txBody>
          <a:bodyPr/>
          <a:lstStyle>
            <a:lvl1pPr>
              <a:defRPr/>
            </a:lvl1pPr>
          </a:lstStyle>
          <a:p>
            <a:fld id="{9ED3E8AF-51BA-4E0B-B558-3EE269DF2A89}" type="slidenum">
              <a:rPr lang="en-US" altLang="en-US"/>
              <a:pPr/>
              <a:t>‹#›</a:t>
            </a:fld>
            <a:endParaRPr lang="en-US" altLang="en-US"/>
          </a:p>
        </p:txBody>
      </p:sp>
    </p:spTree>
    <p:extLst>
      <p:ext uri="{BB962C8B-B14F-4D97-AF65-F5344CB8AC3E}">
        <p14:creationId xmlns:p14="http://schemas.microsoft.com/office/powerpoint/2010/main" val="3096312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9760D5-0F8B-7FC8-2A09-5F1280B1F34B}"/>
              </a:ext>
            </a:extLst>
          </p:cNvPr>
          <p:cNvSpPr>
            <a:spLocks noGrp="1"/>
          </p:cNvSpPr>
          <p:nvPr>
            <p:ph type="dt" sz="half" idx="10"/>
          </p:nvPr>
        </p:nvSpPr>
        <p:spPr/>
        <p:txBody>
          <a:bodyPr/>
          <a:lstStyle>
            <a:lvl1pPr>
              <a:defRPr/>
            </a:lvl1pPr>
          </a:lstStyle>
          <a:p>
            <a:pPr>
              <a:defRPr/>
            </a:pPr>
            <a:fld id="{E4BD64E8-0E6F-4423-AE4D-9E926F8E3D3A}" type="datetimeFigureOut">
              <a:rPr lang="en-US"/>
              <a:pPr>
                <a:defRPr/>
              </a:pPr>
              <a:t>3/8/2026</a:t>
            </a:fld>
            <a:endParaRPr lang="en-US"/>
          </a:p>
        </p:txBody>
      </p:sp>
      <p:sp>
        <p:nvSpPr>
          <p:cNvPr id="5" name="Footer Placeholder 4">
            <a:extLst>
              <a:ext uri="{FF2B5EF4-FFF2-40B4-BE49-F238E27FC236}">
                <a16:creationId xmlns:a16="http://schemas.microsoft.com/office/drawing/2014/main" id="{888516B2-E654-BF2A-F0C2-9422219FCFE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D544027-6EE5-DC7B-F874-21110DB85B23}"/>
              </a:ext>
            </a:extLst>
          </p:cNvPr>
          <p:cNvSpPr>
            <a:spLocks noGrp="1"/>
          </p:cNvSpPr>
          <p:nvPr>
            <p:ph type="sldNum" sz="quarter" idx="12"/>
          </p:nvPr>
        </p:nvSpPr>
        <p:spPr/>
        <p:txBody>
          <a:bodyPr/>
          <a:lstStyle>
            <a:lvl1pPr>
              <a:defRPr/>
            </a:lvl1pPr>
          </a:lstStyle>
          <a:p>
            <a:fld id="{B721892D-0023-41D2-8EF3-04FBF4ACB518}" type="slidenum">
              <a:rPr lang="en-US" altLang="en-US"/>
              <a:pPr/>
              <a:t>‹#›</a:t>
            </a:fld>
            <a:endParaRPr lang="en-US" altLang="en-US"/>
          </a:p>
        </p:txBody>
      </p:sp>
    </p:spTree>
    <p:extLst>
      <p:ext uri="{BB962C8B-B14F-4D97-AF65-F5344CB8AC3E}">
        <p14:creationId xmlns:p14="http://schemas.microsoft.com/office/powerpoint/2010/main" val="1726694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FA80FFF8-898F-CED7-C391-2649FEDA6855}"/>
              </a:ext>
            </a:extLst>
          </p:cNvPr>
          <p:cNvSpPr>
            <a:spLocks noGrp="1"/>
          </p:cNvSpPr>
          <p:nvPr>
            <p:ph type="dt" sz="half" idx="10"/>
          </p:nvPr>
        </p:nvSpPr>
        <p:spPr/>
        <p:txBody>
          <a:bodyPr/>
          <a:lstStyle>
            <a:lvl1pPr>
              <a:defRPr/>
            </a:lvl1pPr>
          </a:lstStyle>
          <a:p>
            <a:pPr>
              <a:defRPr/>
            </a:pPr>
            <a:fld id="{7B43CE7E-2A0A-436C-A3E8-F8893FF921C1}" type="datetimeFigureOut">
              <a:rPr lang="en-US"/>
              <a:pPr>
                <a:defRPr/>
              </a:pPr>
              <a:t>3/8/2026</a:t>
            </a:fld>
            <a:endParaRPr lang="en-US"/>
          </a:p>
        </p:txBody>
      </p:sp>
      <p:sp>
        <p:nvSpPr>
          <p:cNvPr id="6" name="Footer Placeholder 5">
            <a:extLst>
              <a:ext uri="{FF2B5EF4-FFF2-40B4-BE49-F238E27FC236}">
                <a16:creationId xmlns:a16="http://schemas.microsoft.com/office/drawing/2014/main" id="{3566DC46-948B-C212-BF0A-6B6075D0F67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EEA9D708-E54E-DEC9-0E62-C93DF1D546B1}"/>
              </a:ext>
            </a:extLst>
          </p:cNvPr>
          <p:cNvSpPr>
            <a:spLocks noGrp="1"/>
          </p:cNvSpPr>
          <p:nvPr>
            <p:ph type="sldNum" sz="quarter" idx="12"/>
          </p:nvPr>
        </p:nvSpPr>
        <p:spPr/>
        <p:txBody>
          <a:bodyPr/>
          <a:lstStyle>
            <a:lvl1pPr>
              <a:defRPr/>
            </a:lvl1pPr>
          </a:lstStyle>
          <a:p>
            <a:fld id="{9882C021-6F1E-47BD-A997-461E8E1FF12C}" type="slidenum">
              <a:rPr lang="en-US" altLang="en-US"/>
              <a:pPr/>
              <a:t>‹#›</a:t>
            </a:fld>
            <a:endParaRPr lang="en-US" altLang="en-US"/>
          </a:p>
        </p:txBody>
      </p:sp>
    </p:spTree>
    <p:extLst>
      <p:ext uri="{BB962C8B-B14F-4D97-AF65-F5344CB8AC3E}">
        <p14:creationId xmlns:p14="http://schemas.microsoft.com/office/powerpoint/2010/main" val="4238773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E87F027A-6032-EC55-EC2C-54228791A024}"/>
              </a:ext>
            </a:extLst>
          </p:cNvPr>
          <p:cNvSpPr>
            <a:spLocks noGrp="1"/>
          </p:cNvSpPr>
          <p:nvPr>
            <p:ph type="dt" sz="half" idx="10"/>
          </p:nvPr>
        </p:nvSpPr>
        <p:spPr/>
        <p:txBody>
          <a:bodyPr/>
          <a:lstStyle>
            <a:lvl1pPr>
              <a:defRPr/>
            </a:lvl1pPr>
          </a:lstStyle>
          <a:p>
            <a:pPr>
              <a:defRPr/>
            </a:pPr>
            <a:fld id="{0B81396A-8FD6-42CB-AB87-B2423A554100}" type="datetimeFigureOut">
              <a:rPr lang="en-US"/>
              <a:pPr>
                <a:defRPr/>
              </a:pPr>
              <a:t>3/8/2026</a:t>
            </a:fld>
            <a:endParaRPr lang="en-US"/>
          </a:p>
        </p:txBody>
      </p:sp>
      <p:sp>
        <p:nvSpPr>
          <p:cNvPr id="8" name="Footer Placeholder 7">
            <a:extLst>
              <a:ext uri="{FF2B5EF4-FFF2-40B4-BE49-F238E27FC236}">
                <a16:creationId xmlns:a16="http://schemas.microsoft.com/office/drawing/2014/main" id="{E5EC880D-77DD-EE03-561C-0948EC1582CB}"/>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8">
            <a:extLst>
              <a:ext uri="{FF2B5EF4-FFF2-40B4-BE49-F238E27FC236}">
                <a16:creationId xmlns:a16="http://schemas.microsoft.com/office/drawing/2014/main" id="{14227228-7DB8-2560-2852-D0A9970DE436}"/>
              </a:ext>
            </a:extLst>
          </p:cNvPr>
          <p:cNvSpPr>
            <a:spLocks noGrp="1"/>
          </p:cNvSpPr>
          <p:nvPr>
            <p:ph type="sldNum" sz="quarter" idx="12"/>
          </p:nvPr>
        </p:nvSpPr>
        <p:spPr/>
        <p:txBody>
          <a:bodyPr/>
          <a:lstStyle>
            <a:lvl1pPr>
              <a:defRPr/>
            </a:lvl1pPr>
          </a:lstStyle>
          <a:p>
            <a:fld id="{8C5CFCDB-EBA6-4CE2-AD57-4F8B579718EB}" type="slidenum">
              <a:rPr lang="en-US" altLang="en-US"/>
              <a:pPr/>
              <a:t>‹#›</a:t>
            </a:fld>
            <a:endParaRPr lang="en-US" altLang="en-US"/>
          </a:p>
        </p:txBody>
      </p:sp>
    </p:spTree>
    <p:extLst>
      <p:ext uri="{BB962C8B-B14F-4D97-AF65-F5344CB8AC3E}">
        <p14:creationId xmlns:p14="http://schemas.microsoft.com/office/powerpoint/2010/main" val="3089761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66B3E98-DA0C-27C4-B1E2-BD13001A980A}"/>
              </a:ext>
            </a:extLst>
          </p:cNvPr>
          <p:cNvSpPr>
            <a:spLocks noGrp="1"/>
          </p:cNvSpPr>
          <p:nvPr>
            <p:ph type="dt" sz="half" idx="10"/>
          </p:nvPr>
        </p:nvSpPr>
        <p:spPr/>
        <p:txBody>
          <a:bodyPr/>
          <a:lstStyle>
            <a:lvl1pPr>
              <a:defRPr/>
            </a:lvl1pPr>
          </a:lstStyle>
          <a:p>
            <a:pPr>
              <a:defRPr/>
            </a:pPr>
            <a:fld id="{71F78992-0B22-42FA-BC09-AB148D89356F}" type="datetimeFigureOut">
              <a:rPr lang="en-US"/>
              <a:pPr>
                <a:defRPr/>
              </a:pPr>
              <a:t>3/8/2026</a:t>
            </a:fld>
            <a:endParaRPr lang="en-US"/>
          </a:p>
        </p:txBody>
      </p:sp>
      <p:sp>
        <p:nvSpPr>
          <p:cNvPr id="4" name="Footer Placeholder 3">
            <a:extLst>
              <a:ext uri="{FF2B5EF4-FFF2-40B4-BE49-F238E27FC236}">
                <a16:creationId xmlns:a16="http://schemas.microsoft.com/office/drawing/2014/main" id="{BF60EB4B-1F08-FE22-D26D-436999D4ADB8}"/>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327E1CA6-5F1D-8A07-1821-7D09AA2CC43A}"/>
              </a:ext>
            </a:extLst>
          </p:cNvPr>
          <p:cNvSpPr>
            <a:spLocks noGrp="1"/>
          </p:cNvSpPr>
          <p:nvPr>
            <p:ph type="sldNum" sz="quarter" idx="12"/>
          </p:nvPr>
        </p:nvSpPr>
        <p:spPr/>
        <p:txBody>
          <a:bodyPr/>
          <a:lstStyle>
            <a:lvl1pPr>
              <a:defRPr/>
            </a:lvl1pPr>
          </a:lstStyle>
          <a:p>
            <a:fld id="{7DB2C9BB-FCCB-4B10-81DD-62E0279B5289}" type="slidenum">
              <a:rPr lang="en-US" altLang="en-US"/>
              <a:pPr/>
              <a:t>‹#›</a:t>
            </a:fld>
            <a:endParaRPr lang="en-US" altLang="en-US"/>
          </a:p>
        </p:txBody>
      </p:sp>
    </p:spTree>
    <p:extLst>
      <p:ext uri="{BB962C8B-B14F-4D97-AF65-F5344CB8AC3E}">
        <p14:creationId xmlns:p14="http://schemas.microsoft.com/office/powerpoint/2010/main" val="1778608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8C5710-4EF4-4D62-1CB4-FDDC34123E2A}"/>
              </a:ext>
            </a:extLst>
          </p:cNvPr>
          <p:cNvSpPr>
            <a:spLocks noGrp="1"/>
          </p:cNvSpPr>
          <p:nvPr>
            <p:ph type="dt" sz="half" idx="10"/>
          </p:nvPr>
        </p:nvSpPr>
        <p:spPr/>
        <p:txBody>
          <a:bodyPr/>
          <a:lstStyle>
            <a:lvl1pPr>
              <a:defRPr/>
            </a:lvl1pPr>
          </a:lstStyle>
          <a:p>
            <a:pPr>
              <a:defRPr/>
            </a:pPr>
            <a:fld id="{0F6E3939-3D15-4AB4-9100-EE54B0E6FB85}" type="datetimeFigureOut">
              <a:rPr lang="en-US"/>
              <a:pPr>
                <a:defRPr/>
              </a:pPr>
              <a:t>3/8/2026</a:t>
            </a:fld>
            <a:endParaRPr lang="en-US"/>
          </a:p>
        </p:txBody>
      </p:sp>
      <p:sp>
        <p:nvSpPr>
          <p:cNvPr id="3" name="Footer Placeholder 2">
            <a:extLst>
              <a:ext uri="{FF2B5EF4-FFF2-40B4-BE49-F238E27FC236}">
                <a16:creationId xmlns:a16="http://schemas.microsoft.com/office/drawing/2014/main" id="{AE6747A9-9B54-0956-84B8-013017484B93}"/>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3">
            <a:extLst>
              <a:ext uri="{FF2B5EF4-FFF2-40B4-BE49-F238E27FC236}">
                <a16:creationId xmlns:a16="http://schemas.microsoft.com/office/drawing/2014/main" id="{73403316-98E4-9925-BD5E-2CDD133C8803}"/>
              </a:ext>
            </a:extLst>
          </p:cNvPr>
          <p:cNvSpPr>
            <a:spLocks noGrp="1"/>
          </p:cNvSpPr>
          <p:nvPr>
            <p:ph type="sldNum" sz="quarter" idx="12"/>
          </p:nvPr>
        </p:nvSpPr>
        <p:spPr/>
        <p:txBody>
          <a:bodyPr/>
          <a:lstStyle>
            <a:lvl1pPr>
              <a:defRPr/>
            </a:lvl1pPr>
          </a:lstStyle>
          <a:p>
            <a:fld id="{19EC3C3F-57AA-4F87-948B-BD0DEED55E9A}" type="slidenum">
              <a:rPr lang="en-US" altLang="en-US"/>
              <a:pPr/>
              <a:t>‹#›</a:t>
            </a:fld>
            <a:endParaRPr lang="en-US" altLang="en-US"/>
          </a:p>
        </p:txBody>
      </p:sp>
    </p:spTree>
    <p:extLst>
      <p:ext uri="{BB962C8B-B14F-4D97-AF65-F5344CB8AC3E}">
        <p14:creationId xmlns:p14="http://schemas.microsoft.com/office/powerpoint/2010/main" val="3445630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94757AFE-F669-5359-8919-A994D932BADD}"/>
              </a:ext>
            </a:extLst>
          </p:cNvPr>
          <p:cNvSpPr>
            <a:spLocks noGrp="1"/>
          </p:cNvSpPr>
          <p:nvPr>
            <p:ph type="dt" sz="half" idx="10"/>
          </p:nvPr>
        </p:nvSpPr>
        <p:spPr/>
        <p:txBody>
          <a:bodyPr/>
          <a:lstStyle>
            <a:lvl1pPr>
              <a:defRPr/>
            </a:lvl1pPr>
          </a:lstStyle>
          <a:p>
            <a:pPr>
              <a:defRPr/>
            </a:pPr>
            <a:fld id="{A21C75B0-28F2-4D5E-AD29-C9B7A006EC42}" type="datetimeFigureOut">
              <a:rPr lang="en-US"/>
              <a:pPr>
                <a:defRPr/>
              </a:pPr>
              <a:t>3/8/2026</a:t>
            </a:fld>
            <a:endParaRPr lang="en-US"/>
          </a:p>
        </p:txBody>
      </p:sp>
      <p:sp>
        <p:nvSpPr>
          <p:cNvPr id="6" name="Footer Placeholder 5">
            <a:extLst>
              <a:ext uri="{FF2B5EF4-FFF2-40B4-BE49-F238E27FC236}">
                <a16:creationId xmlns:a16="http://schemas.microsoft.com/office/drawing/2014/main" id="{5170EA07-1332-F3F4-32E3-326E85E7767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6BD03958-684E-4E8C-1BC2-85E53249AC97}"/>
              </a:ext>
            </a:extLst>
          </p:cNvPr>
          <p:cNvSpPr>
            <a:spLocks noGrp="1"/>
          </p:cNvSpPr>
          <p:nvPr>
            <p:ph type="sldNum" sz="quarter" idx="12"/>
          </p:nvPr>
        </p:nvSpPr>
        <p:spPr/>
        <p:txBody>
          <a:bodyPr/>
          <a:lstStyle>
            <a:lvl1pPr>
              <a:defRPr/>
            </a:lvl1pPr>
          </a:lstStyle>
          <a:p>
            <a:fld id="{0E5BE17A-BBE2-4437-AC26-529F3E426063}" type="slidenum">
              <a:rPr lang="en-US" altLang="en-US"/>
              <a:pPr/>
              <a:t>‹#›</a:t>
            </a:fld>
            <a:endParaRPr lang="en-US" altLang="en-US"/>
          </a:p>
        </p:txBody>
      </p:sp>
    </p:spTree>
    <p:extLst>
      <p:ext uri="{BB962C8B-B14F-4D97-AF65-F5344CB8AC3E}">
        <p14:creationId xmlns:p14="http://schemas.microsoft.com/office/powerpoint/2010/main" val="568083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EF7B9D64-07E5-C30A-D038-38835C46C14C}"/>
              </a:ext>
            </a:extLst>
          </p:cNvPr>
          <p:cNvSpPr>
            <a:spLocks noGrp="1"/>
          </p:cNvSpPr>
          <p:nvPr>
            <p:ph type="dt" sz="half" idx="10"/>
          </p:nvPr>
        </p:nvSpPr>
        <p:spPr/>
        <p:txBody>
          <a:bodyPr/>
          <a:lstStyle>
            <a:lvl1pPr>
              <a:defRPr/>
            </a:lvl1pPr>
          </a:lstStyle>
          <a:p>
            <a:pPr>
              <a:defRPr/>
            </a:pPr>
            <a:fld id="{CC7E5178-EEA3-4494-9BCF-512F4F80CCD5}" type="datetimeFigureOut">
              <a:rPr lang="en-US"/>
              <a:pPr>
                <a:defRPr/>
              </a:pPr>
              <a:t>3/8/2026</a:t>
            </a:fld>
            <a:endParaRPr lang="en-US"/>
          </a:p>
        </p:txBody>
      </p:sp>
      <p:sp>
        <p:nvSpPr>
          <p:cNvPr id="6" name="Footer Placeholder 5">
            <a:extLst>
              <a:ext uri="{FF2B5EF4-FFF2-40B4-BE49-F238E27FC236}">
                <a16:creationId xmlns:a16="http://schemas.microsoft.com/office/drawing/2014/main" id="{F17EBE07-5CC7-F3FE-75B2-F240BDDD8E6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D78AC37E-5222-B9E3-70C0-6050B8B4BC56}"/>
              </a:ext>
            </a:extLst>
          </p:cNvPr>
          <p:cNvSpPr>
            <a:spLocks noGrp="1"/>
          </p:cNvSpPr>
          <p:nvPr>
            <p:ph type="sldNum" sz="quarter" idx="12"/>
          </p:nvPr>
        </p:nvSpPr>
        <p:spPr/>
        <p:txBody>
          <a:bodyPr/>
          <a:lstStyle>
            <a:lvl1pPr>
              <a:defRPr/>
            </a:lvl1pPr>
          </a:lstStyle>
          <a:p>
            <a:fld id="{E2879105-609B-4F56-B742-EC70BA10CC8A}" type="slidenum">
              <a:rPr lang="en-US" altLang="en-US"/>
              <a:pPr/>
              <a:t>‹#›</a:t>
            </a:fld>
            <a:endParaRPr lang="en-US" altLang="en-US"/>
          </a:p>
        </p:txBody>
      </p:sp>
    </p:spTree>
    <p:extLst>
      <p:ext uri="{BB962C8B-B14F-4D97-AF65-F5344CB8AC3E}">
        <p14:creationId xmlns:p14="http://schemas.microsoft.com/office/powerpoint/2010/main" val="1129161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FDF1F1"/>
            </a:gs>
            <a:gs pos="74001">
              <a:srgbClr val="F1817F"/>
            </a:gs>
            <a:gs pos="83000">
              <a:srgbClr val="F1817F"/>
            </a:gs>
            <a:gs pos="100000">
              <a:srgbClr val="F6ABAA"/>
            </a:gs>
          </a:gsLst>
          <a:lin ang="5400000" scaled="1"/>
        </a:gradFill>
        <a:effectLst/>
      </p:bgPr>
    </p:bg>
    <p:spTree>
      <p:nvGrpSpPr>
        <p:cNvPr id="1" name=""/>
        <p:cNvGrpSpPr/>
        <p:nvPr/>
      </p:nvGrpSpPr>
      <p:grpSpPr>
        <a:xfrm>
          <a:off x="0" y="0"/>
          <a:ext cx="0" cy="0"/>
          <a:chOff x="0" y="0"/>
          <a:chExt cx="0" cy="0"/>
        </a:xfrm>
      </p:grpSpPr>
      <p:sp>
        <p:nvSpPr>
          <p:cNvPr id="22" name="Oval 21">
            <a:extLst>
              <a:ext uri="{FF2B5EF4-FFF2-40B4-BE49-F238E27FC236}">
                <a16:creationId xmlns:a16="http://schemas.microsoft.com/office/drawing/2014/main" id="{7289DA30-D1CC-EE3D-6397-3949EED747EA}"/>
              </a:ext>
            </a:extLst>
          </p:cNvPr>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a:extLst>
              <a:ext uri="{FF2B5EF4-FFF2-40B4-BE49-F238E27FC236}">
                <a16:creationId xmlns:a16="http://schemas.microsoft.com/office/drawing/2014/main" id="{478584B8-7568-8307-945B-DAC42EF75C5B}"/>
              </a:ext>
            </a:extLst>
          </p:cNvPr>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a:extLst>
              <a:ext uri="{FF2B5EF4-FFF2-40B4-BE49-F238E27FC236}">
                <a16:creationId xmlns:a16="http://schemas.microsoft.com/office/drawing/2014/main" id="{47562B07-F666-A479-82E4-D82A3BF01FD6}"/>
              </a:ext>
            </a:extLst>
          </p:cNvPr>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a:extLst>
              <a:ext uri="{FF2B5EF4-FFF2-40B4-BE49-F238E27FC236}">
                <a16:creationId xmlns:a16="http://schemas.microsoft.com/office/drawing/2014/main" id="{00421A45-69C3-7996-4C28-C54EA39AFDAF}"/>
              </a:ext>
            </a:extLst>
          </p:cNvPr>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a:extLst>
              <a:ext uri="{FF2B5EF4-FFF2-40B4-BE49-F238E27FC236}">
                <a16:creationId xmlns:a16="http://schemas.microsoft.com/office/drawing/2014/main" id="{A9A90BFB-7039-C2BF-8FAE-4137E1ADB688}"/>
              </a:ext>
            </a:extLst>
          </p:cNvPr>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a:extLst>
              <a:ext uri="{FF2B5EF4-FFF2-40B4-BE49-F238E27FC236}">
                <a16:creationId xmlns:a16="http://schemas.microsoft.com/office/drawing/2014/main" id="{D426C9A4-D95F-37AF-47B8-3CE2406628D0}"/>
              </a:ext>
            </a:extLst>
          </p:cNvPr>
          <p:cNvSpPr/>
          <p:nvPr/>
        </p:nvSpPr>
        <p:spPr>
          <a:xfrm>
            <a:off x="7745413" y="0"/>
            <a:ext cx="6858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42" name="Title Placeholder 1">
            <a:extLst>
              <a:ext uri="{FF2B5EF4-FFF2-40B4-BE49-F238E27FC236}">
                <a16:creationId xmlns:a16="http://schemas.microsoft.com/office/drawing/2014/main" id="{2AEA07D5-1538-7BD5-EDF3-3B226B1B1ACF}"/>
              </a:ext>
            </a:extLst>
          </p:cNvPr>
          <p:cNvSpPr>
            <a:spLocks noGrp="1"/>
          </p:cNvSpPr>
          <p:nvPr>
            <p:ph type="title"/>
          </p:nvPr>
        </p:nvSpPr>
        <p:spPr bwMode="auto">
          <a:xfrm>
            <a:off x="484188" y="452438"/>
            <a:ext cx="7056437"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43" name="Text Placeholder 2">
            <a:extLst>
              <a:ext uri="{FF2B5EF4-FFF2-40B4-BE49-F238E27FC236}">
                <a16:creationId xmlns:a16="http://schemas.microsoft.com/office/drawing/2014/main" id="{00F8803E-DB1F-9488-1612-BB04882CCEF3}"/>
              </a:ext>
            </a:extLst>
          </p:cNvPr>
          <p:cNvSpPr>
            <a:spLocks noGrp="1"/>
          </p:cNvSpPr>
          <p:nvPr>
            <p:ph type="body" idx="1"/>
          </p:nvPr>
        </p:nvSpPr>
        <p:spPr bwMode="auto">
          <a:xfrm>
            <a:off x="827088" y="2052638"/>
            <a:ext cx="6711950" cy="419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2260A538-8B2A-BCAA-C1BD-6C4C90DEDB76}"/>
              </a:ext>
            </a:extLst>
          </p:cNvPr>
          <p:cNvSpPr>
            <a:spLocks noGrp="1"/>
          </p:cNvSpPr>
          <p:nvPr>
            <p:ph type="dt" sz="half" idx="2"/>
          </p:nvPr>
        </p:nvSpPr>
        <p:spPr>
          <a:xfrm rot="5400000">
            <a:off x="7494588" y="1828800"/>
            <a:ext cx="990600" cy="228600"/>
          </a:xfrm>
          <a:prstGeom prst="rect">
            <a:avLst/>
          </a:prstGeom>
        </p:spPr>
        <p:txBody>
          <a:bodyPr vert="horz" lIns="91440" tIns="45720" rIns="91440" bIns="45720" rtlCol="0" anchor="t"/>
          <a:lstStyle>
            <a:lvl1pPr algn="l" eaLnBrk="1" fontAlgn="auto" hangingPunct="1">
              <a:spcBef>
                <a:spcPts val="0"/>
              </a:spcBef>
              <a:spcAft>
                <a:spcPts val="0"/>
              </a:spcAft>
              <a:defRPr sz="1100" b="0" i="0">
                <a:solidFill>
                  <a:schemeClr val="tx1">
                    <a:tint val="75000"/>
                    <a:alpha val="60000"/>
                  </a:schemeClr>
                </a:solidFill>
                <a:latin typeface="+mn-lt"/>
              </a:defRPr>
            </a:lvl1pPr>
          </a:lstStyle>
          <a:p>
            <a:pPr>
              <a:defRPr/>
            </a:pPr>
            <a:fld id="{ADCA3796-19B3-4327-AEFD-D4D4D5A4FBEC}" type="datetimeFigureOut">
              <a:rPr lang="en-US"/>
              <a:pPr>
                <a:defRPr/>
              </a:pPr>
              <a:t>3/8/2026</a:t>
            </a:fld>
            <a:endParaRPr lang="en-US"/>
          </a:p>
        </p:txBody>
      </p:sp>
      <p:sp>
        <p:nvSpPr>
          <p:cNvPr id="5" name="Footer Placeholder 4">
            <a:extLst>
              <a:ext uri="{FF2B5EF4-FFF2-40B4-BE49-F238E27FC236}">
                <a16:creationId xmlns:a16="http://schemas.microsoft.com/office/drawing/2014/main" id="{EC3F85F2-C7E1-C2AE-F1D1-2F94A56E7435}"/>
              </a:ext>
            </a:extLst>
          </p:cNvPr>
          <p:cNvSpPr>
            <a:spLocks noGrp="1"/>
          </p:cNvSpPr>
          <p:nvPr>
            <p:ph type="ftr" sz="quarter" idx="3"/>
          </p:nvPr>
        </p:nvSpPr>
        <p:spPr>
          <a:xfrm rot="5400000">
            <a:off x="6233318" y="3263107"/>
            <a:ext cx="3859213" cy="228600"/>
          </a:xfrm>
          <a:prstGeom prst="rect">
            <a:avLst/>
          </a:prstGeom>
        </p:spPr>
        <p:txBody>
          <a:bodyPr vert="horz" lIns="91440" tIns="45720" rIns="91440" bIns="45720" rtlCol="0" anchor="b"/>
          <a:lstStyle>
            <a:lvl1pPr algn="l" eaLnBrk="1" fontAlgn="auto" hangingPunct="1">
              <a:spcBef>
                <a:spcPts val="0"/>
              </a:spcBef>
              <a:spcAft>
                <a:spcPts val="0"/>
              </a:spcAft>
              <a:defRPr sz="1100" b="0" i="0">
                <a:solidFill>
                  <a:schemeClr val="tx1">
                    <a:tint val="75000"/>
                    <a:alpha val="60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DBD17CEA-B323-5B83-87CD-C81DF967CAAC}"/>
              </a:ext>
            </a:extLst>
          </p:cNvPr>
          <p:cNvSpPr>
            <a:spLocks noGrp="1"/>
          </p:cNvSpPr>
          <p:nvPr>
            <p:ph type="sldNum" sz="quarter" idx="4"/>
          </p:nvPr>
        </p:nvSpPr>
        <p:spPr bwMode="gray">
          <a:xfrm>
            <a:off x="7766050" y="295275"/>
            <a:ext cx="628650" cy="768350"/>
          </a:xfrm>
          <a:prstGeom prst="rect">
            <a:avLst/>
          </a:prstGeom>
        </p:spPr>
        <p:txBody>
          <a:bodyPr vert="horz" wrap="square" lIns="91440" tIns="45720" rIns="91440" bIns="45720" numCol="1" anchor="b" anchorCtr="0" compatLnSpc="1">
            <a:prstTxWarp prst="textNoShape">
              <a:avLst/>
            </a:prstTxWarp>
          </a:bodyPr>
          <a:lstStyle>
            <a:lvl1pPr algn="ctr" eaLnBrk="1" hangingPunct="1">
              <a:defRPr sz="2800">
                <a:solidFill>
                  <a:srgbClr val="FFFFFF"/>
                </a:solidFill>
              </a:defRPr>
            </a:lvl1pPr>
          </a:lstStyle>
          <a:p>
            <a:fld id="{C60CDBBF-3980-4CAC-995C-3B2B2604FBD5}" type="slidenum">
              <a:rPr lang="en-US" altLang="en-US"/>
              <a:pPr/>
              <a:t>‹#›</a:t>
            </a:fld>
            <a:endParaRPr lang="en-US" altLang="en-US"/>
          </a:p>
        </p:txBody>
      </p:sp>
    </p:spTree>
  </p:cSld>
  <p:clrMap bg1="dk1" tx1="lt1" bg2="dk2" tx2="lt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 id="2147483808" r:id="rId12"/>
    <p:sldLayoutId id="2147483809" r:id="rId13"/>
    <p:sldLayoutId id="2147483810" r:id="rId14"/>
    <p:sldLayoutId id="2147483811" r:id="rId15"/>
    <p:sldLayoutId id="2147483812" r:id="rId16"/>
    <p:sldLayoutId id="2147483813" r:id="rId17"/>
  </p:sldLayoutIdLst>
  <p:txStyles>
    <p:titleStyle>
      <a:lvl1pPr algn="l" defTabSz="457200" rtl="0" eaLnBrk="0" fontAlgn="base" hangingPunct="0">
        <a:spcBef>
          <a:spcPct val="0"/>
        </a:spcBef>
        <a:spcAft>
          <a:spcPct val="0"/>
        </a:spcAft>
        <a:defRPr sz="4200" kern="1200">
          <a:solidFill>
            <a:schemeClr val="tx2"/>
          </a:solidFill>
          <a:latin typeface="+mj-lt"/>
          <a:ea typeface="+mj-ea"/>
          <a:cs typeface="+mj-cs"/>
        </a:defRPr>
      </a:lvl1pPr>
      <a:lvl2pPr algn="l" defTabSz="457200" rtl="0" eaLnBrk="0" fontAlgn="base" hangingPunct="0">
        <a:spcBef>
          <a:spcPct val="0"/>
        </a:spcBef>
        <a:spcAft>
          <a:spcPct val="0"/>
        </a:spcAft>
        <a:defRPr sz="4200">
          <a:solidFill>
            <a:schemeClr val="tx2"/>
          </a:solidFill>
          <a:latin typeface="Century Gothic" panose="020B0502020202020204" pitchFamily="34" charset="0"/>
        </a:defRPr>
      </a:lvl2pPr>
      <a:lvl3pPr algn="l" defTabSz="457200" rtl="0" eaLnBrk="0" fontAlgn="base" hangingPunct="0">
        <a:spcBef>
          <a:spcPct val="0"/>
        </a:spcBef>
        <a:spcAft>
          <a:spcPct val="0"/>
        </a:spcAft>
        <a:defRPr sz="4200">
          <a:solidFill>
            <a:schemeClr val="tx2"/>
          </a:solidFill>
          <a:latin typeface="Century Gothic" panose="020B0502020202020204" pitchFamily="34" charset="0"/>
        </a:defRPr>
      </a:lvl3pPr>
      <a:lvl4pPr algn="l" defTabSz="457200" rtl="0" eaLnBrk="0" fontAlgn="base" hangingPunct="0">
        <a:spcBef>
          <a:spcPct val="0"/>
        </a:spcBef>
        <a:spcAft>
          <a:spcPct val="0"/>
        </a:spcAft>
        <a:defRPr sz="4200">
          <a:solidFill>
            <a:schemeClr val="tx2"/>
          </a:solidFill>
          <a:latin typeface="Century Gothic" panose="020B0502020202020204" pitchFamily="34" charset="0"/>
        </a:defRPr>
      </a:lvl4pPr>
      <a:lvl5pPr algn="l" defTabSz="457200" rtl="0" eaLnBrk="0" fontAlgn="base" hangingPunct="0">
        <a:spcBef>
          <a:spcPct val="0"/>
        </a:spcBef>
        <a:spcAft>
          <a:spcPct val="0"/>
        </a:spcAft>
        <a:defRPr sz="4200">
          <a:solidFill>
            <a:schemeClr val="tx2"/>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4.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image" Target="../media/image4.png" /><Relationship Id="rId2" Type="http://schemas.openxmlformats.org/officeDocument/2006/relationships/image" Target="../media/image3.png" /><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ED026192-D60F-1A6A-7C41-E9F58B94958F}"/>
              </a:ext>
            </a:extLst>
          </p:cNvPr>
          <p:cNvSpPr>
            <a:spLocks noGrp="1"/>
          </p:cNvSpPr>
          <p:nvPr>
            <p:ph type="ctrTitle"/>
          </p:nvPr>
        </p:nvSpPr>
        <p:spPr>
          <a:xfrm>
            <a:off x="425450" y="1146175"/>
            <a:ext cx="8032750" cy="2511425"/>
          </a:xfrm>
        </p:spPr>
        <p:txBody>
          <a:bodyPr/>
          <a:lstStyle/>
          <a:p>
            <a:pPr algn="ctr" rtl="1" eaLnBrk="1" hangingPunct="1">
              <a:lnSpc>
                <a:spcPct val="150000"/>
              </a:lnSpc>
            </a:pPr>
            <a:r>
              <a:rPr lang="ar-EG" altLang="en-US" sz="4800" b="1">
                <a:solidFill>
                  <a:srgbClr val="0070C0"/>
                </a:solidFill>
              </a:rPr>
              <a:t>تحديث الرؤية والرسالة كلية التمريض- جامعة المنوفية (2026-2030)</a:t>
            </a:r>
            <a:endParaRPr lang="en-US" altLang="en-US" sz="4800">
              <a:solidFill>
                <a:srgbClr val="0070C0"/>
              </a:solidFill>
            </a:endParaRPr>
          </a:p>
        </p:txBody>
      </p:sp>
      <p:sp>
        <p:nvSpPr>
          <p:cNvPr id="3" name="Subtitle 2">
            <a:extLst>
              <a:ext uri="{FF2B5EF4-FFF2-40B4-BE49-F238E27FC236}">
                <a16:creationId xmlns:a16="http://schemas.microsoft.com/office/drawing/2014/main" id="{3403B971-4191-A517-D28C-EC5A66A75B4F}"/>
              </a:ext>
            </a:extLst>
          </p:cNvPr>
          <p:cNvSpPr>
            <a:spLocks noGrp="1"/>
          </p:cNvSpPr>
          <p:nvPr>
            <p:ph type="subTitle" idx="1"/>
          </p:nvPr>
        </p:nvSpPr>
        <p:spPr>
          <a:xfrm>
            <a:off x="1371600" y="4586288"/>
            <a:ext cx="7086600" cy="1514475"/>
          </a:xfrm>
        </p:spPr>
        <p:txBody>
          <a:bodyPr rtlCol="0">
            <a:normAutofit/>
          </a:bodyPr>
          <a:lstStyle/>
          <a:p>
            <a:pPr algn="r" defTabSz="457207" rtl="1" eaLnBrk="1" fontAlgn="auto" hangingPunct="1">
              <a:spcAft>
                <a:spcPts val="0"/>
              </a:spcAft>
              <a:buClr>
                <a:schemeClr val="bg2">
                  <a:lumMod val="40000"/>
                  <a:lumOff val="60000"/>
                </a:schemeClr>
              </a:buClr>
              <a:buFont typeface="Wingdings 3" charset="2"/>
              <a:buNone/>
              <a:defRPr/>
            </a:pPr>
            <a:r>
              <a:rPr lang="ar-EG" sz="2400" b="1" u="sng" dirty="0">
                <a:solidFill>
                  <a:schemeClr val="bg1"/>
                </a:solidFill>
              </a:rPr>
              <a:t>إعداد</a:t>
            </a:r>
            <a:r>
              <a:rPr lang="ar-EG" sz="2400" b="1" dirty="0">
                <a:solidFill>
                  <a:schemeClr val="bg1"/>
                </a:solidFill>
              </a:rPr>
              <a:t>:</a:t>
            </a:r>
          </a:p>
          <a:p>
            <a:pPr algn="r" defTabSz="457207" rtl="1" eaLnBrk="1" fontAlgn="auto" hangingPunct="1">
              <a:spcAft>
                <a:spcPts val="0"/>
              </a:spcAft>
              <a:buClr>
                <a:schemeClr val="bg2">
                  <a:lumMod val="40000"/>
                  <a:lumOff val="60000"/>
                </a:schemeClr>
              </a:buClr>
              <a:buFont typeface="Wingdings 3" charset="2"/>
              <a:buNone/>
              <a:defRPr/>
            </a:pPr>
            <a:r>
              <a:rPr lang="ar-EG" sz="2400" dirty="0">
                <a:solidFill>
                  <a:schemeClr val="bg1"/>
                </a:solidFill>
              </a:rPr>
              <a:t>أ.م.د/ إلهام رمزى الفقى</a:t>
            </a:r>
          </a:p>
          <a:p>
            <a:pPr algn="r" defTabSz="457207" rtl="1" eaLnBrk="1" fontAlgn="auto" hangingPunct="1">
              <a:spcAft>
                <a:spcPts val="0"/>
              </a:spcAft>
              <a:buClr>
                <a:schemeClr val="bg2">
                  <a:lumMod val="40000"/>
                  <a:lumOff val="60000"/>
                </a:schemeClr>
              </a:buClr>
              <a:buFont typeface="Wingdings 3" charset="2"/>
              <a:buNone/>
              <a:defRPr/>
            </a:pPr>
            <a:r>
              <a:rPr lang="ar-EG" sz="2400" dirty="0">
                <a:solidFill>
                  <a:schemeClr val="bg1"/>
                </a:solidFill>
              </a:rPr>
              <a:t>(عضو فريق معيار التخطيط الإستراتيجى)</a:t>
            </a:r>
          </a:p>
          <a:p>
            <a:pPr algn="r" defTabSz="457207" eaLnBrk="1" fontAlgn="auto" hangingPunct="1">
              <a:spcAft>
                <a:spcPts val="0"/>
              </a:spcAft>
              <a:buClr>
                <a:schemeClr val="bg2">
                  <a:lumMod val="40000"/>
                  <a:lumOff val="60000"/>
                </a:schemeClr>
              </a:buClr>
              <a:buFont typeface="Wingdings 3" charset="2"/>
              <a:buNone/>
              <a:defRPr/>
            </a:pPr>
            <a:endParaRPr lang="ar-EG" sz="2400" dirty="0">
              <a:solidFill>
                <a:schemeClr val="tx1"/>
              </a:solidFill>
            </a:endParaRPr>
          </a:p>
          <a:p>
            <a:pPr algn="r" defTabSz="457207" eaLnBrk="1" fontAlgn="auto" hangingPunct="1">
              <a:spcAft>
                <a:spcPts val="0"/>
              </a:spcAft>
              <a:buClr>
                <a:schemeClr val="bg2">
                  <a:lumMod val="40000"/>
                  <a:lumOff val="60000"/>
                </a:schemeClr>
              </a:buClr>
              <a:buFont typeface="Wingdings 3" charset="2"/>
              <a:buNone/>
              <a:defRPr/>
            </a:pPr>
            <a:endParaRPr dirty="0">
              <a:solidFill>
                <a:schemeClr val="tx1"/>
              </a:solidFill>
            </a:endParaRPr>
          </a:p>
        </p:txBody>
      </p:sp>
    </p:spTree>
  </p:cSld>
  <p:clrMapOvr>
    <a:masterClrMapping/>
  </p:clrMapOvr>
  <p:transition spd="slow">
    <p:split orient="vert"/>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FD1A6692-1DE4-6271-18CD-B3CC92EB3E9C}"/>
              </a:ext>
            </a:extLst>
          </p:cNvPr>
          <p:cNvSpPr>
            <a:spLocks noGrp="1"/>
          </p:cNvSpPr>
          <p:nvPr>
            <p:ph type="title"/>
          </p:nvPr>
        </p:nvSpPr>
        <p:spPr>
          <a:xfrm>
            <a:off x="231775" y="452438"/>
            <a:ext cx="8680450" cy="1400175"/>
          </a:xfrm>
        </p:spPr>
        <p:txBody>
          <a:bodyPr/>
          <a:lstStyle/>
          <a:p>
            <a:pPr algn="ctr" eaLnBrk="1" hangingPunct="1"/>
            <a:r>
              <a:rPr lang="ar-SA" altLang="en-US" sz="5400" b="1" u="sng">
                <a:solidFill>
                  <a:srgbClr val="0070C0"/>
                </a:solidFill>
                <a:cs typeface="Arial" panose="020B0604020202020204" pitchFamily="34" charset="0"/>
              </a:rPr>
              <a:t>الرؤية</a:t>
            </a:r>
            <a:endParaRPr lang="en-US" altLang="en-US" sz="5400" b="1" u="sng">
              <a:solidFill>
                <a:srgbClr val="0070C0"/>
              </a:solidFill>
            </a:endParaRPr>
          </a:p>
        </p:txBody>
      </p:sp>
      <p:graphicFrame>
        <p:nvGraphicFramePr>
          <p:cNvPr id="8" name="Table 7">
            <a:extLst>
              <a:ext uri="{FF2B5EF4-FFF2-40B4-BE49-F238E27FC236}">
                <a16:creationId xmlns:a16="http://schemas.microsoft.com/office/drawing/2014/main" id="{CF386E5A-F1D9-9B4F-2788-11DD9BBFC714}"/>
              </a:ext>
            </a:extLst>
          </p:cNvPr>
          <p:cNvGraphicFramePr>
            <a:graphicFrameLocks noGrp="1"/>
          </p:cNvGraphicFramePr>
          <p:nvPr>
            <p:extLst>
              <p:ext uri="{D42A27DB-BD31-4B8C-83A1-F6EECF244321}">
                <p14:modId xmlns:p14="http://schemas.microsoft.com/office/powerpoint/2010/main" val="1156411794"/>
              </p:ext>
            </p:extLst>
          </p:nvPr>
        </p:nvGraphicFramePr>
        <p:xfrm>
          <a:off x="231775" y="1651000"/>
          <a:ext cx="8680450" cy="4259263"/>
        </p:xfrm>
        <a:graphic>
          <a:graphicData uri="http://schemas.openxmlformats.org/drawingml/2006/table">
            <a:tbl>
              <a:tblPr firstRow="1" bandRow="1">
                <a:tableStyleId>{5C22544A-7EE6-4342-B048-85BDC9FD1C3A}</a:tableStyleId>
              </a:tblPr>
              <a:tblGrid>
                <a:gridCol w="4340225">
                  <a:extLst>
                    <a:ext uri="{9D8B030D-6E8A-4147-A177-3AD203B41FA5}">
                      <a16:colId xmlns:a16="http://schemas.microsoft.com/office/drawing/2014/main" val="20000"/>
                    </a:ext>
                  </a:extLst>
                </a:gridCol>
                <a:gridCol w="4340225">
                  <a:extLst>
                    <a:ext uri="{9D8B030D-6E8A-4147-A177-3AD203B41FA5}">
                      <a16:colId xmlns:a16="http://schemas.microsoft.com/office/drawing/2014/main" val="20001"/>
                    </a:ext>
                  </a:extLst>
                </a:gridCol>
              </a:tblGrid>
              <a:tr h="91178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ar-EG" sz="2800" dirty="0"/>
                        <a:t>رؤية  كلية  التمريض       </a:t>
                      </a:r>
                      <a:endParaRPr lang="en-US" sz="2800" dirty="0"/>
                    </a:p>
                    <a:p>
                      <a:endParaRPr lang="en-US" sz="1800" dirty="0"/>
                    </a:p>
                  </a:txBody>
                  <a:tcPr marL="91445" marR="91445" marT="45732" marB="45732"/>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ar-EG" sz="2800" b="1" dirty="0"/>
                        <a:t>رؤية  جامعة  المنوفية         </a:t>
                      </a:r>
                      <a:endParaRPr lang="en-US" sz="2800" b="1" dirty="0"/>
                    </a:p>
                    <a:p>
                      <a:endParaRPr lang="en-US" sz="1800" dirty="0"/>
                    </a:p>
                  </a:txBody>
                  <a:tcPr marL="91445" marR="91445" marT="45732" marB="45732"/>
                </a:tc>
                <a:extLst>
                  <a:ext uri="{0D108BD9-81ED-4DB2-BD59-A6C34878D82A}">
                    <a16:rowId xmlns:a16="http://schemas.microsoft.com/office/drawing/2014/main" val="10000"/>
                  </a:ext>
                </a:extLst>
              </a:tr>
              <a:tr h="3347480">
                <a:tc>
                  <a:txBody>
                    <a:bodyPr/>
                    <a:lstStyle/>
                    <a:p>
                      <a:pPr marL="0" marR="0" indent="0" algn="just" defTabSz="457200" rtl="1" eaLnBrk="1" fontAlgn="auto" latinLnBrk="0" hangingPunct="1">
                        <a:lnSpc>
                          <a:spcPct val="100000"/>
                        </a:lnSpc>
                        <a:spcBef>
                          <a:spcPts val="0"/>
                        </a:spcBef>
                        <a:spcAft>
                          <a:spcPts val="0"/>
                        </a:spcAft>
                        <a:buClrTx/>
                        <a:buSzTx/>
                        <a:buFontTx/>
                        <a:buNone/>
                        <a:tabLst/>
                        <a:defRPr/>
                      </a:pPr>
                      <a:r>
                        <a:rPr lang="ar-SA" sz="2800" dirty="0"/>
                        <a:t>كليه رائدة محليًا ودوليًا في مجال التعليم  </a:t>
                      </a:r>
                      <a:r>
                        <a:rPr lang="ar-SA" sz="2800" dirty="0" err="1"/>
                        <a:t>الأكاديمى</a:t>
                      </a:r>
                      <a:r>
                        <a:rPr lang="ar-SA" sz="2800" dirty="0"/>
                        <a:t> والممارسات التمريضية  و البحث العلمي و خدمة المجتمع تحقيقا لأهداف التنمية المستدامة</a:t>
                      </a:r>
                      <a:endParaRPr lang="en-US" sz="2800" dirty="0"/>
                    </a:p>
                    <a:p>
                      <a:endParaRPr lang="en-US" sz="2800" dirty="0"/>
                    </a:p>
                  </a:txBody>
                  <a:tcPr marL="91445" marR="91445" marT="45732" marB="45732"/>
                </a:tc>
                <a:tc>
                  <a:txBody>
                    <a:bodyPr/>
                    <a:lstStyle/>
                    <a:p>
                      <a:pPr marL="0" marR="0" indent="0" algn="just" defTabSz="457200" rtl="1" eaLnBrk="1" fontAlgn="auto" latinLnBrk="0" hangingPunct="1">
                        <a:lnSpc>
                          <a:spcPct val="100000"/>
                        </a:lnSpc>
                        <a:spcBef>
                          <a:spcPts val="0"/>
                        </a:spcBef>
                        <a:spcAft>
                          <a:spcPts val="0"/>
                        </a:spcAft>
                        <a:buClrTx/>
                        <a:buSzTx/>
                        <a:buFontTx/>
                        <a:buNone/>
                        <a:tabLst/>
                        <a:defRPr/>
                      </a:pPr>
                      <a:r>
                        <a:rPr lang="ar-SA" sz="2800" dirty="0"/>
                        <a:t>جامعة رائدة محليًا ودوليًا في المجالات التعليمية والبحثية والمجتمعية بلوغًا لأهداف التنمية المستدامة</a:t>
                      </a:r>
                      <a:endParaRPr lang="en-US" sz="2800" dirty="0"/>
                    </a:p>
                    <a:p>
                      <a:endParaRPr lang="en-US" sz="2800" dirty="0"/>
                    </a:p>
                  </a:txBody>
                  <a:tcPr marL="91445" marR="91445" marT="45732" marB="45732"/>
                </a:tc>
                <a:extLst>
                  <a:ext uri="{0D108BD9-81ED-4DB2-BD59-A6C34878D82A}">
                    <a16:rowId xmlns:a16="http://schemas.microsoft.com/office/drawing/2014/main" val="10001"/>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08CCF6EF-CA01-8C52-5BEC-1830CDB632F6}"/>
              </a:ext>
            </a:extLst>
          </p:cNvPr>
          <p:cNvSpPr>
            <a:spLocks noGrp="1"/>
          </p:cNvSpPr>
          <p:nvPr>
            <p:ph type="title"/>
          </p:nvPr>
        </p:nvSpPr>
        <p:spPr>
          <a:xfrm>
            <a:off x="122238" y="452438"/>
            <a:ext cx="8899525" cy="1400175"/>
          </a:xfrm>
        </p:spPr>
        <p:txBody>
          <a:bodyPr/>
          <a:lstStyle/>
          <a:p>
            <a:pPr algn="ctr" eaLnBrk="1" hangingPunct="1"/>
            <a:r>
              <a:rPr lang="ar-SA" altLang="en-US" sz="5400" b="1" u="sng">
                <a:solidFill>
                  <a:srgbClr val="0070C0"/>
                </a:solidFill>
                <a:cs typeface="Arial" panose="020B0604020202020204" pitchFamily="34" charset="0"/>
              </a:rPr>
              <a:t>الرسالة</a:t>
            </a:r>
            <a:endParaRPr lang="en-US" altLang="en-US" sz="4800" b="1" u="sng">
              <a:solidFill>
                <a:srgbClr val="0070C0"/>
              </a:solidFill>
            </a:endParaRPr>
          </a:p>
        </p:txBody>
      </p:sp>
      <p:graphicFrame>
        <p:nvGraphicFramePr>
          <p:cNvPr id="4" name="Table 3">
            <a:extLst>
              <a:ext uri="{FF2B5EF4-FFF2-40B4-BE49-F238E27FC236}">
                <a16:creationId xmlns:a16="http://schemas.microsoft.com/office/drawing/2014/main" id="{80D3001A-7F15-9C81-275B-2997DDD08883}"/>
              </a:ext>
            </a:extLst>
          </p:cNvPr>
          <p:cNvGraphicFramePr>
            <a:graphicFrameLocks noGrp="1"/>
          </p:cNvGraphicFramePr>
          <p:nvPr/>
        </p:nvGraphicFramePr>
        <p:xfrm>
          <a:off x="122238" y="1487488"/>
          <a:ext cx="8899525" cy="5138737"/>
        </p:xfrm>
        <a:graphic>
          <a:graphicData uri="http://schemas.openxmlformats.org/drawingml/2006/table">
            <a:tbl>
              <a:tblPr firstRow="1" bandRow="1">
                <a:tableStyleId>{5C22544A-7EE6-4342-B048-85BDC9FD1C3A}</a:tableStyleId>
              </a:tblPr>
              <a:tblGrid>
                <a:gridCol w="4449763">
                  <a:extLst>
                    <a:ext uri="{9D8B030D-6E8A-4147-A177-3AD203B41FA5}">
                      <a16:colId xmlns:a16="http://schemas.microsoft.com/office/drawing/2014/main" val="20000"/>
                    </a:ext>
                  </a:extLst>
                </a:gridCol>
                <a:gridCol w="4449763">
                  <a:extLst>
                    <a:ext uri="{9D8B030D-6E8A-4147-A177-3AD203B41FA5}">
                      <a16:colId xmlns:a16="http://schemas.microsoft.com/office/drawing/2014/main" val="20001"/>
                    </a:ext>
                  </a:extLst>
                </a:gridCol>
              </a:tblGrid>
              <a:tr h="688643">
                <a:tc>
                  <a:txBody>
                    <a:bodyPr/>
                    <a:lstStyle/>
                    <a:p>
                      <a:pPr algn="ctr"/>
                      <a:r>
                        <a:rPr lang="ar-EG" sz="2400" dirty="0"/>
                        <a:t>رسالة كلية التمريض</a:t>
                      </a:r>
                      <a:endParaRPr lang="en-US" sz="2400" dirty="0"/>
                    </a:p>
                  </a:txBody>
                  <a:tcPr marL="91452" marR="91452" marT="45724" marB="45724"/>
                </a:tc>
                <a:tc>
                  <a:txBody>
                    <a:bodyPr/>
                    <a:lstStyle/>
                    <a:p>
                      <a:pPr algn="ctr"/>
                      <a:r>
                        <a:rPr lang="ar-EG" sz="2400" dirty="0"/>
                        <a:t>رسالة جامعة المنوفية </a:t>
                      </a:r>
                      <a:endParaRPr lang="en-US" sz="2400" dirty="0"/>
                    </a:p>
                  </a:txBody>
                  <a:tcPr marL="91452" marR="91452" marT="45724" marB="45724"/>
                </a:tc>
                <a:extLst>
                  <a:ext uri="{0D108BD9-81ED-4DB2-BD59-A6C34878D82A}">
                    <a16:rowId xmlns:a16="http://schemas.microsoft.com/office/drawing/2014/main" val="10000"/>
                  </a:ext>
                </a:extLst>
              </a:tr>
              <a:tr h="4450094">
                <a:tc>
                  <a:txBody>
                    <a:bodyPr/>
                    <a:lstStyle/>
                    <a:p>
                      <a:pPr algn="just" rtl="1">
                        <a:lnSpc>
                          <a:spcPct val="150000"/>
                        </a:lnSpc>
                      </a:pPr>
                      <a:r>
                        <a:rPr lang="ar-SA" sz="2400" kern="1200" dirty="0">
                          <a:solidFill>
                            <a:schemeClr val="dk1"/>
                          </a:solidFill>
                          <a:effectLst/>
                          <a:latin typeface="+mn-lt"/>
                          <a:ea typeface="+mn-ea"/>
                          <a:cs typeface="+mn-cs"/>
                        </a:rPr>
                        <a:t>إعداد كوادر تمريضية متميزة علميا ومهاريا  في مجال التعليم و الممارسات التمريضية والبحث العلمي وخدمة المجتمع وقادرة على  الإبتكار والمنافسة في سوق العمل محليًا ودوليًا وتعزيز الشراكة مع قطاعات الرعاية الصحية والمجتمع المحلي  وفقا للقيم المهنيه وتساهم فى تحقيق أهداف التنمية المستدامة.</a:t>
                      </a:r>
                      <a:endParaRPr lang="en-US" sz="2400" dirty="0"/>
                    </a:p>
                  </a:txBody>
                  <a:tcPr marL="91452" marR="91452" marT="45724" marB="45724"/>
                </a:tc>
                <a:tc>
                  <a:txBody>
                    <a:bodyPr/>
                    <a:lstStyle/>
                    <a:p>
                      <a:pPr algn="just" rtl="1">
                        <a:lnSpc>
                          <a:spcPct val="150000"/>
                        </a:lnSpc>
                      </a:pPr>
                      <a:r>
                        <a:rPr lang="ar-SA" sz="2400" kern="1200" dirty="0">
                          <a:solidFill>
                            <a:schemeClr val="dk1"/>
                          </a:solidFill>
                          <a:effectLst/>
                          <a:latin typeface="+mn-lt"/>
                          <a:ea typeface="+mn-ea"/>
                          <a:cs typeface="+mn-cs"/>
                        </a:rPr>
                        <a:t>تلتزم جامعة المنوفية بإعداد كوادر بشرية رائدة وقادرة على المنافسة في سوق</a:t>
                      </a:r>
                      <a:r>
                        <a:rPr lang="ar-EG" sz="2400" kern="1200" baseline="0" dirty="0">
                          <a:solidFill>
                            <a:schemeClr val="dk1"/>
                          </a:solidFill>
                          <a:effectLst/>
                          <a:latin typeface="+mn-lt"/>
                          <a:ea typeface="+mn-ea"/>
                          <a:cs typeface="+mn-cs"/>
                        </a:rPr>
                        <a:t> </a:t>
                      </a:r>
                      <a:r>
                        <a:rPr lang="ar-SA" sz="2400" kern="1200" dirty="0">
                          <a:solidFill>
                            <a:schemeClr val="dk1"/>
                          </a:solidFill>
                          <a:effectLst/>
                          <a:latin typeface="+mn-lt"/>
                          <a:ea typeface="+mn-ea"/>
                          <a:cs typeface="+mn-cs"/>
                        </a:rPr>
                        <a:t>العمل محليًا ودوليًا من خلال تقديم خدمات تعليمية وبحثية متطورة، وتوفير بيئة</a:t>
                      </a:r>
                      <a:r>
                        <a:rPr lang="ar-EG" sz="2400" kern="1200" baseline="0" dirty="0">
                          <a:solidFill>
                            <a:schemeClr val="dk1"/>
                          </a:solidFill>
                          <a:effectLst/>
                          <a:latin typeface="+mn-lt"/>
                          <a:ea typeface="+mn-ea"/>
                          <a:cs typeface="+mn-cs"/>
                        </a:rPr>
                        <a:t> </a:t>
                      </a:r>
                      <a:r>
                        <a:rPr lang="ar-SA" sz="2400" kern="1200" dirty="0">
                          <a:solidFill>
                            <a:schemeClr val="dk1"/>
                          </a:solidFill>
                          <a:effectLst/>
                          <a:latin typeface="+mn-lt"/>
                          <a:ea typeface="+mn-ea"/>
                          <a:cs typeface="+mn-cs"/>
                        </a:rPr>
                        <a:t>محفزة على الابتكار وريادة الأعمال، وتقديم شراكات وخدمات مجتمعية فى إطارمن القيم والأخلاقيات ووفق أهداف التنمية المستدامة</a:t>
                      </a:r>
                      <a:r>
                        <a:rPr lang="en-US" sz="2400" kern="1200" dirty="0">
                          <a:solidFill>
                            <a:schemeClr val="dk1"/>
                          </a:solidFill>
                          <a:effectLst/>
                          <a:latin typeface="+mn-lt"/>
                          <a:ea typeface="+mn-ea"/>
                          <a:cs typeface="+mn-cs"/>
                        </a:rPr>
                        <a:t>.</a:t>
                      </a:r>
                    </a:p>
                    <a:p>
                      <a:pPr algn="just" rtl="1"/>
                      <a:endParaRPr lang="en-US" sz="2400" dirty="0"/>
                    </a:p>
                  </a:txBody>
                  <a:tcPr marL="91452" marR="91452" marT="45724" marB="45724"/>
                </a:tc>
                <a:extLst>
                  <a:ext uri="{0D108BD9-81ED-4DB2-BD59-A6C34878D82A}">
                    <a16:rowId xmlns:a16="http://schemas.microsoft.com/office/drawing/2014/main" val="10001"/>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A3B6A-6F1D-422A-EF8F-12F7331B6326}"/>
              </a:ext>
            </a:extLst>
          </p:cNvPr>
          <p:cNvSpPr>
            <a:spLocks noGrp="1"/>
          </p:cNvSpPr>
          <p:nvPr>
            <p:ph type="title"/>
          </p:nvPr>
        </p:nvSpPr>
        <p:spPr>
          <a:xfrm>
            <a:off x="484188" y="452438"/>
            <a:ext cx="8161337" cy="1400175"/>
          </a:xfrm>
        </p:spPr>
        <p:txBody>
          <a:bodyPr rtlCol="0">
            <a:normAutofit fontScale="90000"/>
          </a:bodyPr>
          <a:lstStyle/>
          <a:p>
            <a:pPr algn="ctr" defTabSz="457207" eaLnBrk="1" fontAlgn="auto" hangingPunct="1">
              <a:spcAft>
                <a:spcPts val="0"/>
              </a:spcAft>
              <a:defRPr/>
            </a:pPr>
            <a:r>
              <a:rPr lang="ar-SA" b="1" u="sng" dirty="0">
                <a:solidFill>
                  <a:srgbClr val="0070C0"/>
                </a:solidFill>
              </a:rPr>
              <a:t>الغايات والأهداف الاستراتيجية لجامعة المنوفية:</a:t>
            </a:r>
            <a:br>
              <a:rPr lang="en-US" u="sng" dirty="0">
                <a:solidFill>
                  <a:srgbClr val="0070C0"/>
                </a:solidFill>
              </a:rPr>
            </a:br>
            <a:endParaRPr lang="en-US" u="sng" dirty="0">
              <a:solidFill>
                <a:srgbClr val="0070C0"/>
              </a:solidFill>
            </a:endParaRPr>
          </a:p>
        </p:txBody>
      </p:sp>
      <p:pic>
        <p:nvPicPr>
          <p:cNvPr id="22531" name="Picture 1">
            <a:extLst>
              <a:ext uri="{FF2B5EF4-FFF2-40B4-BE49-F238E27FC236}">
                <a16:creationId xmlns:a16="http://schemas.microsoft.com/office/drawing/2014/main" id="{379BB922-BA05-D0BF-5CC4-FFC4CD6D69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188" y="1546225"/>
            <a:ext cx="8161337" cy="509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922A4DA6-9712-EF23-B2C3-469FD8E63C46}"/>
              </a:ext>
            </a:extLst>
          </p:cNvPr>
          <p:cNvSpPr>
            <a:spLocks noGrp="1"/>
          </p:cNvSpPr>
          <p:nvPr>
            <p:ph type="title"/>
          </p:nvPr>
        </p:nvSpPr>
        <p:spPr>
          <a:xfrm>
            <a:off x="484188" y="452438"/>
            <a:ext cx="8202612" cy="1400175"/>
          </a:xfrm>
        </p:spPr>
        <p:txBody>
          <a:bodyPr/>
          <a:lstStyle/>
          <a:p>
            <a:pPr algn="ctr" eaLnBrk="1" hangingPunct="1"/>
            <a:r>
              <a:rPr lang="ar-SA" altLang="en-US" b="1" u="sng" dirty="0">
                <a:solidFill>
                  <a:srgbClr val="0070C0"/>
                </a:solidFill>
              </a:rPr>
              <a:t>الغايات والأهداف </a:t>
            </a:r>
            <a:r>
              <a:rPr lang="en-US" altLang="en-US" b="1" u="sng" dirty="0" err="1">
                <a:solidFill>
                  <a:srgbClr val="0070C0"/>
                </a:solidFill>
              </a:rPr>
              <a:t>الاستراتيجية</a:t>
            </a:r>
            <a:r>
              <a:rPr lang="ar-SA" altLang="en-US" b="1" u="sng" dirty="0">
                <a:solidFill>
                  <a:srgbClr val="0070C0"/>
                </a:solidFill>
              </a:rPr>
              <a:t> لكلية التمريض – جامعة المنوفية:</a:t>
            </a:r>
            <a:endParaRPr lang="en-US" altLang="en-US" u="sng" dirty="0">
              <a:solidFill>
                <a:srgbClr val="0070C0"/>
              </a:solidFill>
            </a:endParaRPr>
          </a:p>
        </p:txBody>
      </p:sp>
      <p:sp>
        <p:nvSpPr>
          <p:cNvPr id="3" name="Content Placeholder 2">
            <a:extLst>
              <a:ext uri="{FF2B5EF4-FFF2-40B4-BE49-F238E27FC236}">
                <a16:creationId xmlns:a16="http://schemas.microsoft.com/office/drawing/2014/main" id="{3C4F7089-8ECF-48B3-39D6-BF3F1741E666}"/>
              </a:ext>
            </a:extLst>
          </p:cNvPr>
          <p:cNvSpPr>
            <a:spLocks noGrp="1"/>
          </p:cNvSpPr>
          <p:nvPr>
            <p:ph idx="1"/>
          </p:nvPr>
        </p:nvSpPr>
        <p:spPr>
          <a:xfrm>
            <a:off x="457200" y="2184400"/>
            <a:ext cx="8229600" cy="4379913"/>
          </a:xfrm>
        </p:spPr>
        <p:txBody>
          <a:bodyPr rtlCol="0">
            <a:normAutofit/>
          </a:bodyPr>
          <a:lstStyle/>
          <a:p>
            <a:pPr marL="342906" indent="-342906" algn="r" defTabSz="457207" rtl="1" eaLnBrk="1" fontAlgn="auto" hangingPunct="1">
              <a:spcAft>
                <a:spcPts val="0"/>
              </a:spcAft>
              <a:buClr>
                <a:schemeClr val="bg2">
                  <a:lumMod val="40000"/>
                  <a:lumOff val="60000"/>
                </a:schemeClr>
              </a:buClr>
              <a:buFont typeface="Wingdings 3" charset="2"/>
              <a:buChar char=""/>
              <a:defRPr/>
            </a:pPr>
            <a:r>
              <a:rPr lang="ar-SA" sz="2800" b="1" dirty="0">
                <a:solidFill>
                  <a:schemeClr val="bg2">
                    <a:lumMod val="60000"/>
                    <a:lumOff val="40000"/>
                  </a:schemeClr>
                </a:solidFill>
              </a:rPr>
              <a:t>الغاية الأولى </a:t>
            </a:r>
            <a:r>
              <a:rPr lang="ar-SA" sz="2800" dirty="0"/>
              <a:t>: </a:t>
            </a:r>
            <a:r>
              <a:rPr lang="ar-SA" sz="2800" dirty="0">
                <a:solidFill>
                  <a:schemeClr val="bg1"/>
                </a:solidFill>
              </a:rPr>
              <a:t>تعزيز التميز الاكاديمى</a:t>
            </a:r>
            <a:endParaRPr lang="en-US" sz="2800" dirty="0">
              <a:solidFill>
                <a:schemeClr val="bg1"/>
              </a:solidFill>
            </a:endParaRPr>
          </a:p>
          <a:p>
            <a:pPr marL="342906" indent="-342906" algn="r" defTabSz="457207" rtl="1" eaLnBrk="1" fontAlgn="auto" hangingPunct="1">
              <a:spcAft>
                <a:spcPts val="0"/>
              </a:spcAft>
              <a:buClr>
                <a:schemeClr val="bg2">
                  <a:lumMod val="40000"/>
                  <a:lumOff val="60000"/>
                </a:schemeClr>
              </a:buClr>
              <a:buFont typeface="Wingdings 3" charset="2"/>
              <a:buChar char=""/>
              <a:defRPr/>
            </a:pPr>
            <a:r>
              <a:rPr lang="ar-SA" sz="2800" b="1" dirty="0">
                <a:solidFill>
                  <a:schemeClr val="bg2">
                    <a:lumMod val="60000"/>
                    <a:lumOff val="40000"/>
                  </a:schemeClr>
                </a:solidFill>
              </a:rPr>
              <a:t>الغاية الثانية </a:t>
            </a:r>
            <a:r>
              <a:rPr lang="ar-SA" sz="2800" dirty="0"/>
              <a:t>: </a:t>
            </a:r>
            <a:r>
              <a:rPr lang="ar-EG" sz="2800" dirty="0">
                <a:solidFill>
                  <a:schemeClr val="bg1"/>
                </a:solidFill>
              </a:rPr>
              <a:t>تعزيز</a:t>
            </a:r>
            <a:r>
              <a:rPr lang="ar-SA" sz="2800" dirty="0">
                <a:solidFill>
                  <a:schemeClr val="bg1"/>
                </a:solidFill>
              </a:rPr>
              <a:t> جودة الخدمة المجتمعية والشراكة الصحية والتنمية المستدامة</a:t>
            </a:r>
            <a:endParaRPr lang="en-US" sz="2800" dirty="0">
              <a:solidFill>
                <a:schemeClr val="bg1"/>
              </a:solidFill>
            </a:endParaRPr>
          </a:p>
          <a:p>
            <a:pPr marL="342906" indent="-342906" algn="r" defTabSz="457207" rtl="1" eaLnBrk="1" fontAlgn="auto" hangingPunct="1">
              <a:spcAft>
                <a:spcPts val="0"/>
              </a:spcAft>
              <a:buClr>
                <a:schemeClr val="bg2">
                  <a:lumMod val="40000"/>
                  <a:lumOff val="60000"/>
                </a:schemeClr>
              </a:buClr>
              <a:buFont typeface="Wingdings 3" charset="2"/>
              <a:buChar char=""/>
              <a:defRPr/>
            </a:pPr>
            <a:r>
              <a:rPr lang="ar-SA" sz="2800" b="1" dirty="0">
                <a:solidFill>
                  <a:schemeClr val="bg2">
                    <a:lumMod val="60000"/>
                    <a:lumOff val="40000"/>
                  </a:schemeClr>
                </a:solidFill>
              </a:rPr>
              <a:t>الغاية الثالثة </a:t>
            </a:r>
            <a:r>
              <a:rPr lang="ar-SA" sz="2800" dirty="0"/>
              <a:t>:  </a:t>
            </a:r>
            <a:r>
              <a:rPr lang="ar-SA" sz="2800" dirty="0">
                <a:solidFill>
                  <a:schemeClr val="bg1"/>
                </a:solidFill>
              </a:rPr>
              <a:t>تطويرمنظومة العمل الإداري.</a:t>
            </a:r>
            <a:endParaRPr lang="en-US" sz="2800" dirty="0">
              <a:solidFill>
                <a:schemeClr val="bg1"/>
              </a:solidFill>
            </a:endParaRPr>
          </a:p>
          <a:p>
            <a:pPr marL="342906" indent="-342906" algn="r" defTabSz="457207" rtl="1" eaLnBrk="1" fontAlgn="auto" hangingPunct="1">
              <a:spcAft>
                <a:spcPts val="0"/>
              </a:spcAft>
              <a:buClr>
                <a:schemeClr val="bg2">
                  <a:lumMod val="40000"/>
                  <a:lumOff val="60000"/>
                </a:schemeClr>
              </a:buClr>
              <a:buFont typeface="Wingdings 3" charset="2"/>
              <a:buChar char=""/>
              <a:defRPr/>
            </a:pPr>
            <a:r>
              <a:rPr lang="ar-SA" sz="2800" b="1" dirty="0">
                <a:solidFill>
                  <a:schemeClr val="bg2">
                    <a:lumMod val="60000"/>
                    <a:lumOff val="40000"/>
                  </a:schemeClr>
                </a:solidFill>
              </a:rPr>
              <a:t>الغاية الرابعه</a:t>
            </a:r>
            <a:r>
              <a:rPr lang="ar-SA" sz="2800" dirty="0"/>
              <a:t>: </a:t>
            </a:r>
            <a:r>
              <a:rPr lang="ar-SA" sz="2800" dirty="0">
                <a:solidFill>
                  <a:schemeClr val="bg1"/>
                </a:solidFill>
              </a:rPr>
              <a:t>رفع كفاءة القدرة المؤسسية لتحسين الوضع التنافسى والتميز الحكومي</a:t>
            </a:r>
            <a:endParaRPr lang="en-US" sz="2800" dirty="0">
              <a:solidFill>
                <a:schemeClr val="bg1"/>
              </a:solidFill>
            </a:endParaRPr>
          </a:p>
          <a:p>
            <a:pPr marL="342906" indent="-342906" algn="r" defTabSz="457207" rtl="1" eaLnBrk="1" fontAlgn="auto" hangingPunct="1">
              <a:spcAft>
                <a:spcPts val="0"/>
              </a:spcAft>
              <a:buClr>
                <a:schemeClr val="bg2">
                  <a:lumMod val="40000"/>
                  <a:lumOff val="60000"/>
                </a:schemeClr>
              </a:buClr>
              <a:buFont typeface="Wingdings 3" charset="2"/>
              <a:buChar char=""/>
              <a:defRPr/>
            </a:pPr>
            <a:r>
              <a:rPr lang="ar-SA" sz="2800" b="1" dirty="0">
                <a:solidFill>
                  <a:schemeClr val="bg2">
                    <a:lumMod val="60000"/>
                    <a:lumOff val="40000"/>
                  </a:schemeClr>
                </a:solidFill>
              </a:rPr>
              <a:t>الغاية الخامسة</a:t>
            </a:r>
            <a:r>
              <a:rPr lang="ar-SA" sz="2800" dirty="0"/>
              <a:t>: </a:t>
            </a:r>
            <a:r>
              <a:rPr lang="ar-SA" sz="2800" dirty="0">
                <a:solidFill>
                  <a:schemeClr val="bg1"/>
                </a:solidFill>
              </a:rPr>
              <a:t>تعزيز البحث العلمي</a:t>
            </a:r>
            <a:endParaRPr lang="en-US" sz="2800" dirty="0">
              <a:solidFill>
                <a:schemeClr val="bg1"/>
              </a:solidFill>
            </a:endParaRPr>
          </a:p>
          <a:p>
            <a:pPr marL="342906" indent="-342906" algn="r" defTabSz="457207" rtl="1" eaLnBrk="1" fontAlgn="auto" hangingPunct="1">
              <a:spcAft>
                <a:spcPts val="0"/>
              </a:spcAft>
              <a:buClr>
                <a:schemeClr val="bg2">
                  <a:lumMod val="40000"/>
                  <a:lumOff val="60000"/>
                </a:schemeClr>
              </a:buClr>
              <a:buFont typeface="Wingdings 3" charset="2"/>
              <a:buChar char=""/>
              <a:defRPr/>
            </a:pPr>
            <a:r>
              <a:rPr lang="ar-SA" sz="2800" b="1" dirty="0">
                <a:solidFill>
                  <a:schemeClr val="bg2">
                    <a:lumMod val="60000"/>
                    <a:lumOff val="40000"/>
                  </a:schemeClr>
                </a:solidFill>
              </a:rPr>
              <a:t>الغاية السادسة</a:t>
            </a:r>
            <a:r>
              <a:rPr lang="ar-SA" sz="2800" dirty="0"/>
              <a:t>: </a:t>
            </a:r>
            <a:r>
              <a:rPr lang="ar-SA" sz="2800" dirty="0">
                <a:solidFill>
                  <a:schemeClr val="bg1"/>
                </a:solidFill>
              </a:rPr>
              <a:t>ضمان واستمرار الجودة والاعتماد الأكاديمي</a:t>
            </a:r>
            <a:endParaRPr lang="en-US" sz="280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57575CD7-B06E-7295-7212-C4E078443D50}"/>
              </a:ext>
            </a:extLst>
          </p:cNvPr>
          <p:cNvSpPr>
            <a:spLocks noGrp="1"/>
          </p:cNvSpPr>
          <p:nvPr>
            <p:ph type="title"/>
          </p:nvPr>
        </p:nvSpPr>
        <p:spPr>
          <a:xfrm>
            <a:off x="484188" y="452438"/>
            <a:ext cx="8202612" cy="1008062"/>
          </a:xfrm>
        </p:spPr>
        <p:txBody>
          <a:bodyPr/>
          <a:lstStyle/>
          <a:p>
            <a:pPr algn="ctr" eaLnBrk="1" hangingPunct="1"/>
            <a:r>
              <a:rPr lang="ar-SA" altLang="en-US" sz="4800" b="1" u="sng">
                <a:solidFill>
                  <a:srgbClr val="0070C0"/>
                </a:solidFill>
                <a:cs typeface="Arial" panose="020B0604020202020204" pitchFamily="34" charset="0"/>
              </a:rPr>
              <a:t>فلسفة كلية التمريض</a:t>
            </a:r>
            <a:endParaRPr lang="en-US" altLang="en-US" sz="4800" b="1" u="sng">
              <a:solidFill>
                <a:srgbClr val="0070C0"/>
              </a:solidFill>
            </a:endParaRPr>
          </a:p>
        </p:txBody>
      </p:sp>
      <p:sp>
        <p:nvSpPr>
          <p:cNvPr id="3" name="Content Placeholder 2">
            <a:extLst>
              <a:ext uri="{FF2B5EF4-FFF2-40B4-BE49-F238E27FC236}">
                <a16:creationId xmlns:a16="http://schemas.microsoft.com/office/drawing/2014/main" id="{CEC40469-5433-2125-AC13-2E70E8AAF761}"/>
              </a:ext>
            </a:extLst>
          </p:cNvPr>
          <p:cNvSpPr>
            <a:spLocks noGrp="1"/>
          </p:cNvSpPr>
          <p:nvPr>
            <p:ph idx="1"/>
          </p:nvPr>
        </p:nvSpPr>
        <p:spPr>
          <a:xfrm>
            <a:off x="457200" y="1460500"/>
            <a:ext cx="8229600" cy="4967288"/>
          </a:xfrm>
        </p:spPr>
        <p:txBody>
          <a:bodyPr rtlCol="0">
            <a:normAutofit fontScale="92500"/>
          </a:bodyPr>
          <a:lstStyle/>
          <a:p>
            <a:pPr marL="342906" indent="-342906" algn="just" defTabSz="457207" rtl="1" eaLnBrk="1" fontAlgn="auto" hangingPunct="1">
              <a:lnSpc>
                <a:spcPct val="150000"/>
              </a:lnSpc>
              <a:spcAft>
                <a:spcPts val="0"/>
              </a:spcAft>
              <a:buClr>
                <a:schemeClr val="bg2">
                  <a:lumMod val="40000"/>
                  <a:lumOff val="60000"/>
                </a:schemeClr>
              </a:buClr>
              <a:buFont typeface="Wingdings 3" charset="2"/>
              <a:buChar char=""/>
              <a:defRPr/>
            </a:pPr>
            <a:r>
              <a:rPr lang="ar-EG" sz="2800" dirty="0">
                <a:solidFill>
                  <a:schemeClr val="bg1"/>
                </a:solidFill>
              </a:rPr>
              <a:t>تنبع فلسفة كلية التمريض من رسالة الجامعة وكلية التمريض وتدعم مفاهيم الكفاءة العملية والتميز في التعليم والرعاية التمريضية الشاملة والكفاءة المهنية والممارسة القائمة على الأدلة والتعلم مدى الحياة. تؤمن </a:t>
            </a:r>
            <a:r>
              <a:rPr lang="ar-EG" sz="2800">
                <a:solidFill>
                  <a:schemeClr val="bg1"/>
                </a:solidFill>
              </a:rPr>
              <a:t>الكلية بالأسلوب </a:t>
            </a:r>
            <a:r>
              <a:rPr lang="ar-EG" sz="2800" dirty="0">
                <a:solidFill>
                  <a:schemeClr val="bg1"/>
                </a:solidFill>
              </a:rPr>
              <a:t>الفردي للتعلم ولذلك فإنه يتم اتباع أساليب مختلفة تتماشى مع أنماط التعلم المختلفة للطلبة. كما تؤكد على أن التمريض هو علم الرعاية التعاطفية الذي يتطلب حسًا إنسانيًا عاليًا، ويهدف إلى الارتقاء بالصحة والوقاية من الأمراض من خلال تعليم وتدريب يجمع بين النظرية والتطبيق مع تشجيع البحث العلمي والتفكير النقدي.</a:t>
            </a:r>
            <a:endParaRPr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1">
            <a:extLst>
              <a:ext uri="{FF2B5EF4-FFF2-40B4-BE49-F238E27FC236}">
                <a16:creationId xmlns:a16="http://schemas.microsoft.com/office/drawing/2014/main" id="{DACCA62C-AC7F-1037-044C-20ADE74A8A2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3" name="Picture 2">
            <a:extLst>
              <a:ext uri="{FF2B5EF4-FFF2-40B4-BE49-F238E27FC236}">
                <a16:creationId xmlns:a16="http://schemas.microsoft.com/office/drawing/2014/main" id="{2233BEAC-9626-2AFB-5BB3-93E6F9BECA8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8113" y="5661025"/>
            <a:ext cx="2505075"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167</TotalTime>
  <Words>310</Words>
  <Application>Microsoft Office PowerPoint</Application>
  <PresentationFormat>عرض على الشاشة (4:3)</PresentationFormat>
  <Paragraphs>24</Paragraphs>
  <Slides>7</Slides>
  <Notes>0</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Ion</vt:lpstr>
      <vt:lpstr>تحديث الرؤية والرسالة كلية التمريض- جامعة المنوفية (2026-2030)</vt:lpstr>
      <vt:lpstr>الرؤية</vt:lpstr>
      <vt:lpstr>الرسالة</vt:lpstr>
      <vt:lpstr>الغايات والأهداف الاستراتيجية لجامعة المنوفية: </vt:lpstr>
      <vt:lpstr>الغايات والأهداف الاستراتيجية لكلية التمريض – جامعة المنوفية:</vt:lpstr>
      <vt:lpstr>فلسفة كلية التمريض</vt:lpstr>
      <vt:lpstr>عرض تقديمي في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الرؤية والرسالة</dc:title>
  <dc:subject/>
  <dc:creator>pc</dc:creator>
  <cp:keywords/>
  <dc:description>generated using python-pptx</dc:description>
  <cp:lastModifiedBy>د الهام الفقى</cp:lastModifiedBy>
  <cp:revision>28</cp:revision>
  <dcterms:created xsi:type="dcterms:W3CDTF">2013-01-27T09:14:16Z</dcterms:created>
  <dcterms:modified xsi:type="dcterms:W3CDTF">2026-03-08T15:06:36Z</dcterms:modified>
  <cp:category/>
</cp:coreProperties>
</file>