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5" r:id="rId1"/>
    <p:sldMasterId id="214748373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6858000" cy="9144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39F85F-62EC-4FB2-8575-8641DA98785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Untitled Section" id="{A5A3F7EA-A53A-4A36-B151-B3805014286B}">
          <p14:sldIdLst/>
        </p14:section>
        <p14:section name="Untitled Section" id="{B452036E-B600-4BE7-9A13-A0575330F636}">
          <p14:sldIdLst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2" d="100"/>
          <a:sy n="82" d="100"/>
        </p:scale>
        <p:origin x="-319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7" name="Chevron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302A6-8A4F-46B2-B3EF-D917EFD52CF2}" type="datetimeFigureOut">
              <a:rPr lang="ar-EG" smtClean="0"/>
              <a:t>03/03/1441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30F1FA-1BD0-4E79-9689-2FA56931B468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1">
                <a:solidFill>
                  <a:srgbClr val="00B0F0"/>
                </a:solidFill>
              </a:rPr>
              <a:t>لجنة الترتيبات الداخلية و المالية</a:t>
            </a:r>
            <a:endParaRPr lang="ar-EG" sz="4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>
                <a:solidFill>
                  <a:schemeClr val="accent1">
                    <a:lumMod val="60000"/>
                    <a:lumOff val="40000"/>
                  </a:schemeClr>
                </a:solidFill>
              </a:rPr>
              <a:t>بعد انتهاء المؤتمر</a:t>
            </a:r>
            <a:endParaRPr lang="ar-E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439839"/>
            <a:ext cx="6515100" cy="6146156"/>
          </a:xfrm>
        </p:spPr>
        <p:txBody>
          <a:bodyPr/>
          <a:lstStyle/>
          <a:p>
            <a:r>
              <a:rPr lang="ar-EG" dirty="0" smtClean="0"/>
              <a:t/>
            </a:r>
            <a:br>
              <a:rPr lang="ar-EG" dirty="0" smtClean="0"/>
            </a:br>
            <a:r>
              <a:rPr lang="ar-EG" dirty="0"/>
              <a:t/>
            </a:r>
            <a:br>
              <a:rPr lang="ar-EG" dirty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/>
              <a:t/>
            </a:r>
            <a:br>
              <a:rPr lang="ar-EG" dirty="0"/>
            </a:br>
            <a:endParaRPr lang="ar-EG" dirty="0"/>
          </a:p>
        </p:txBody>
      </p:sp>
      <p:sp>
        <p:nvSpPr>
          <p:cNvPr id="3" name="Rectangle 2"/>
          <p:cNvSpPr/>
          <p:nvPr/>
        </p:nvSpPr>
        <p:spPr>
          <a:xfrm>
            <a:off x="266219" y="2974696"/>
            <a:ext cx="62156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539" y="1806972"/>
            <a:ext cx="7014258" cy="3416320"/>
          </a:xfrm>
          <a:prstGeom prst="rect">
            <a:avLst/>
          </a:prstGeom>
          <a:solidFill>
            <a:schemeClr val="tx2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2Left"/>
              <a:lightRig rig="flat" dir="tl"/>
            </a:scene3d>
            <a:sp3d extrusionH="57150"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/>
                <a:solidFill>
                  <a:srgbClr val="002060"/>
                </a:solidFill>
              </a:rPr>
              <a:t>فكره وتنفيذ</a:t>
            </a:r>
            <a:endParaRPr lang="ar-EG" sz="5400" b="1" dirty="0">
              <a:ln/>
              <a:solidFill>
                <a:srgbClr val="002060"/>
              </a:solidFill>
            </a:endParaRPr>
          </a:p>
          <a:p>
            <a:pPr algn="ctr"/>
            <a:r>
              <a:rPr lang="ar-EG" sz="5400" b="1" dirty="0">
                <a:ln/>
                <a:solidFill>
                  <a:srgbClr val="002060"/>
                </a:solidFill>
              </a:rPr>
              <a:t>أ/ </a:t>
            </a:r>
            <a:r>
              <a:rPr lang="ar-EG" sz="5400" b="1" dirty="0" smtClean="0">
                <a:ln/>
                <a:solidFill>
                  <a:srgbClr val="002060"/>
                </a:solidFill>
              </a:rPr>
              <a:t>نهي </a:t>
            </a:r>
            <a:r>
              <a:rPr lang="ar-EG" sz="5400" b="1" dirty="0">
                <a:ln/>
                <a:solidFill>
                  <a:srgbClr val="002060"/>
                </a:solidFill>
              </a:rPr>
              <a:t>صلاح الدين رزق</a:t>
            </a:r>
          </a:p>
          <a:p>
            <a:pPr algn="ctr"/>
            <a:r>
              <a:rPr lang="ar-EG" sz="5400" b="1" dirty="0">
                <a:ln/>
                <a:solidFill>
                  <a:srgbClr val="002060"/>
                </a:solidFill>
              </a:rPr>
              <a:t>أشراف</a:t>
            </a:r>
          </a:p>
          <a:p>
            <a:pPr algn="ctr"/>
            <a:r>
              <a:rPr lang="ar-EG" sz="5400" b="1" dirty="0">
                <a:ln/>
                <a:solidFill>
                  <a:srgbClr val="002060"/>
                </a:solidFill>
              </a:rPr>
              <a:t>أ.د/ هيثم ميمون عباس أحمد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/>
              <a:t>أولا التخطيط</a:t>
            </a:r>
            <a:endParaRPr lang="ar-EG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1">
                <a:solidFill>
                  <a:srgbClr val="00B0F0"/>
                </a:solidFill>
              </a:rPr>
              <a:t>مهام اللجنه الاشرافيه العليا</a:t>
            </a:r>
            <a:endParaRPr lang="ar-EG" sz="4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000" b="1">
                <a:solidFill>
                  <a:srgbClr val="00B0F0"/>
                </a:solidFill>
              </a:rPr>
              <a:t>مهام اللجنه العلمية</a:t>
            </a:r>
            <a:endParaRPr lang="ar-EG" sz="4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000" b="1">
                <a:solidFill>
                  <a:srgbClr val="00B0F0"/>
                </a:solidFill>
              </a:rPr>
              <a:t>مهام لجنة الموقع الالكتروني</a:t>
            </a:r>
            <a:endParaRPr lang="ar-EG" sz="4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4000" b="1">
                <a:solidFill>
                  <a:srgbClr val="00B0F0"/>
                </a:solidFill>
              </a:rPr>
              <a:t>لجنه الدعايا و الاعلان</a:t>
            </a:r>
            <a:endParaRPr lang="ar-EG" sz="4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7000">
        <p14:prism dir="r"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40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Waveform</vt:lpstr>
      <vt:lpstr>Concourse</vt:lpstr>
      <vt:lpstr>PowerPoint Presentation</vt:lpstr>
      <vt:lpstr>PowerPoint Presentation</vt:lpstr>
      <vt:lpstr>أولا التخطيط</vt:lpstr>
      <vt:lpstr>PowerPoint Presentation</vt:lpstr>
      <vt:lpstr>PowerPoint Presentation</vt:lpstr>
      <vt:lpstr>مهام اللجنه الاشرافيه العليا</vt:lpstr>
      <vt:lpstr>مهام اللجنه العلمية</vt:lpstr>
      <vt:lpstr>مهام لجنة الموقع الالكتروني</vt:lpstr>
      <vt:lpstr>لجنه الدعايا و الاعلان</vt:lpstr>
      <vt:lpstr>لجنة الترتيبات الداخلية و 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بعد انتهاء المؤتمر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pc1</dc:creator>
  <cp:lastModifiedBy>pc1</cp:lastModifiedBy>
  <cp:revision>14</cp:revision>
  <dcterms:created xsi:type="dcterms:W3CDTF">2019-10-20T11:32:29Z</dcterms:created>
  <dcterms:modified xsi:type="dcterms:W3CDTF">2019-10-31T08:13:20Z</dcterms:modified>
</cp:coreProperties>
</file>