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84" r:id="rId3"/>
    <p:sldId id="260" r:id="rId4"/>
    <p:sldId id="259" r:id="rId5"/>
    <p:sldId id="262" r:id="rId6"/>
    <p:sldId id="263" r:id="rId7"/>
    <p:sldId id="266" r:id="rId8"/>
    <p:sldId id="268" r:id="rId9"/>
    <p:sldId id="282" r:id="rId10"/>
    <p:sldId id="269" r:id="rId11"/>
    <p:sldId id="287" r:id="rId12"/>
    <p:sldId id="289" r:id="rId13"/>
    <p:sldId id="273" r:id="rId14"/>
    <p:sldId id="290" r:id="rId15"/>
    <p:sldId id="276" r:id="rId16"/>
    <p:sldId id="277" r:id="rId17"/>
    <p:sldId id="278" r:id="rId18"/>
    <p:sldId id="279" r:id="rId19"/>
    <p:sldId id="280" r:id="rId20"/>
    <p:sldId id="281" r:id="rId21"/>
    <p:sldId id="292" r:id="rId22"/>
  </p:sldIdLst>
  <p:sldSz cx="12188825" cy="7772400"/>
  <p:notesSz cx="6858000" cy="9144000"/>
  <p:defaultTextStyle>
    <a:defPPr>
      <a:defRPr lang="en-US"/>
    </a:defPPr>
    <a:lvl1pPr marL="0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039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0082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0124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0166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0206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0248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0291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0331" algn="l" defTabSz="114008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 varScale="1">
        <p:scale>
          <a:sx n="44" d="100"/>
          <a:sy n="44" d="100"/>
        </p:scale>
        <p:origin x="-1008" y="-67"/>
      </p:cViewPr>
      <p:guideLst>
        <p:guide orient="horz" pos="244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4820E-EB29-4644-B92D-9D530BD986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AF6C8-363A-4D63-8D24-1CD00BB6E09D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rgbClr val="C00000"/>
              </a:solidFill>
            </a:rPr>
            <a:t>Motivations</a:t>
          </a:r>
          <a:endParaRPr lang="en-US" sz="4000" dirty="0"/>
        </a:p>
      </dgm:t>
    </dgm:pt>
    <dgm:pt modelId="{4A3FB137-963E-4CCA-A16E-4A33E5FB133C}" type="parTrans" cxnId="{79E9B4E4-22E6-44E4-8483-FF45E84A5B0F}">
      <dgm:prSet/>
      <dgm:spPr/>
      <dgm:t>
        <a:bodyPr/>
        <a:lstStyle/>
        <a:p>
          <a:endParaRPr lang="en-US"/>
        </a:p>
      </dgm:t>
    </dgm:pt>
    <dgm:pt modelId="{7A53E800-D9F5-4640-9016-832B06EA3D77}" type="sibTrans" cxnId="{79E9B4E4-22E6-44E4-8483-FF45E84A5B0F}">
      <dgm:prSet/>
      <dgm:spPr/>
      <dgm:t>
        <a:bodyPr/>
        <a:lstStyle/>
        <a:p>
          <a:endParaRPr lang="en-US"/>
        </a:p>
      </dgm:t>
    </dgm:pt>
    <dgm:pt modelId="{9A6ECAA3-BDA4-4897-B12C-9BE6876D155A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- The control rooms consisted  of several walls</a:t>
          </a:r>
          <a:endParaRPr lang="en-US" sz="2400" dirty="0">
            <a:solidFill>
              <a:srgbClr val="002060"/>
            </a:solidFill>
          </a:endParaRPr>
        </a:p>
      </dgm:t>
    </dgm:pt>
    <dgm:pt modelId="{B695791F-6BCC-448D-A132-9D008BC38953}" type="parTrans" cxnId="{5B9C9FFA-AA16-4E8C-8826-23820BE9DB17}">
      <dgm:prSet/>
      <dgm:spPr/>
      <dgm:t>
        <a:bodyPr/>
        <a:lstStyle/>
        <a:p>
          <a:endParaRPr lang="en-US"/>
        </a:p>
      </dgm:t>
    </dgm:pt>
    <dgm:pt modelId="{37F465E7-F6B7-4D7C-9BA1-5F0B53FB1E68}" type="sibTrans" cxnId="{5B9C9FFA-AA16-4E8C-8826-23820BE9DB17}">
      <dgm:prSet/>
      <dgm:spPr/>
      <dgm:t>
        <a:bodyPr/>
        <a:lstStyle/>
        <a:p>
          <a:endParaRPr lang="en-US"/>
        </a:p>
      </dgm:t>
    </dgm:pt>
    <dgm:pt modelId="{762757EB-B16F-4B82-A667-40B54339F7F5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  - </a:t>
          </a:r>
          <a:r>
            <a:rPr lang="en-US" sz="2400" b="1" dirty="0" smtClean="0">
              <a:solidFill>
                <a:srgbClr val="002060"/>
              </a:solidFill>
            </a:rPr>
            <a:t>Troubleshooting</a:t>
          </a:r>
          <a:r>
            <a:rPr lang="en-US" sz="2800" b="1" dirty="0" smtClean="0">
              <a:solidFill>
                <a:srgbClr val="002060"/>
              </a:solidFill>
            </a:rPr>
            <a:t>   </a:t>
          </a:r>
        </a:p>
        <a:p>
          <a:endParaRPr lang="en-US" sz="3200" b="1" dirty="0" smtClean="0">
            <a:solidFill>
              <a:srgbClr val="002060"/>
            </a:solidFill>
          </a:endParaRPr>
        </a:p>
        <a:p>
          <a:endParaRPr lang="en-US" sz="3200" dirty="0"/>
        </a:p>
      </dgm:t>
    </dgm:pt>
    <dgm:pt modelId="{FAE49979-3E30-4DFA-9159-A8B7A22D4D17}" type="parTrans" cxnId="{5FA96670-CE0B-43D8-9193-DDB3B7F637A5}">
      <dgm:prSet/>
      <dgm:spPr/>
      <dgm:t>
        <a:bodyPr/>
        <a:lstStyle/>
        <a:p>
          <a:endParaRPr lang="en-US"/>
        </a:p>
      </dgm:t>
    </dgm:pt>
    <dgm:pt modelId="{7C17B8B7-436F-4269-9B8B-D9AC3AB9A5D9}" type="sibTrans" cxnId="{5FA96670-CE0B-43D8-9193-DDB3B7F637A5}">
      <dgm:prSet/>
      <dgm:spPr/>
      <dgm:t>
        <a:bodyPr/>
        <a:lstStyle/>
        <a:p>
          <a:endParaRPr lang="en-US"/>
        </a:p>
      </dgm:t>
    </dgm:pt>
    <dgm:pt modelId="{C3490DD6-D458-4D39-8BEF-41239DD336FE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002060"/>
              </a:solidFill>
            </a:rPr>
            <a:t> </a:t>
          </a:r>
          <a:r>
            <a:rPr lang="en-US" sz="2800" b="1" dirty="0" smtClean="0">
              <a:solidFill>
                <a:srgbClr val="002060"/>
              </a:solidFill>
            </a:rPr>
            <a:t>- </a:t>
          </a:r>
          <a:r>
            <a:rPr lang="en-US" sz="2400" b="1" dirty="0" smtClean="0">
              <a:solidFill>
                <a:srgbClr val="002060"/>
              </a:solidFill>
            </a:rPr>
            <a:t>The lack of flexibility to expand   the process</a:t>
          </a:r>
          <a:endParaRPr lang="en-US" sz="2800" dirty="0"/>
        </a:p>
      </dgm:t>
    </dgm:pt>
    <dgm:pt modelId="{491429C7-7F5C-4A20-AC6A-2D6724BFD819}" type="sibTrans" cxnId="{F533D5B4-68DC-4A3B-A98D-5BD7EF78919B}">
      <dgm:prSet/>
      <dgm:spPr/>
      <dgm:t>
        <a:bodyPr/>
        <a:lstStyle/>
        <a:p>
          <a:endParaRPr lang="en-US"/>
        </a:p>
      </dgm:t>
    </dgm:pt>
    <dgm:pt modelId="{5C96819F-B95E-4F26-BB26-ED70A3A82299}" type="parTrans" cxnId="{F533D5B4-68DC-4A3B-A98D-5BD7EF78919B}">
      <dgm:prSet/>
      <dgm:spPr/>
      <dgm:t>
        <a:bodyPr/>
        <a:lstStyle/>
        <a:p>
          <a:endParaRPr lang="en-US"/>
        </a:p>
      </dgm:t>
    </dgm:pt>
    <dgm:pt modelId="{107EFF57-3844-40AA-9C78-813C8D60A2A0}" type="pres">
      <dgm:prSet presAssocID="{6684820E-EB29-4644-B92D-9D530BD986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5D0088-8C31-4639-A4C2-2240C12C9942}" type="pres">
      <dgm:prSet presAssocID="{4D8AF6C8-363A-4D63-8D24-1CD00BB6E09D}" presName="thickLine" presStyleLbl="alignNode1" presStyleIdx="0" presStyleCnt="1"/>
      <dgm:spPr/>
    </dgm:pt>
    <dgm:pt modelId="{6A7D58F7-4E4C-476B-A90A-F1F245FE6A23}" type="pres">
      <dgm:prSet presAssocID="{4D8AF6C8-363A-4D63-8D24-1CD00BB6E09D}" presName="horz1" presStyleCnt="0"/>
      <dgm:spPr/>
    </dgm:pt>
    <dgm:pt modelId="{DA0117B4-EA32-4065-AFA1-74AD45CBE0CE}" type="pres">
      <dgm:prSet presAssocID="{4D8AF6C8-363A-4D63-8D24-1CD00BB6E09D}" presName="tx1" presStyleLbl="revTx" presStyleIdx="0" presStyleCnt="4" custScaleX="136446"/>
      <dgm:spPr/>
      <dgm:t>
        <a:bodyPr/>
        <a:lstStyle/>
        <a:p>
          <a:endParaRPr lang="en-US"/>
        </a:p>
      </dgm:t>
    </dgm:pt>
    <dgm:pt modelId="{FB1741CD-0055-4E40-978F-0DD4CC991C94}" type="pres">
      <dgm:prSet presAssocID="{4D8AF6C8-363A-4D63-8D24-1CD00BB6E09D}" presName="vert1" presStyleCnt="0"/>
      <dgm:spPr/>
    </dgm:pt>
    <dgm:pt modelId="{D21FDE3A-1E3E-404B-AD95-F09BDB44ECF0}" type="pres">
      <dgm:prSet presAssocID="{9A6ECAA3-BDA4-4897-B12C-9BE6876D155A}" presName="vertSpace2a" presStyleCnt="0"/>
      <dgm:spPr/>
    </dgm:pt>
    <dgm:pt modelId="{E97A202F-A943-4DAF-AACE-4F4D16FBCAB3}" type="pres">
      <dgm:prSet presAssocID="{9A6ECAA3-BDA4-4897-B12C-9BE6876D155A}" presName="horz2" presStyleCnt="0"/>
      <dgm:spPr/>
    </dgm:pt>
    <dgm:pt modelId="{A0D344E4-E0E7-4340-AF84-D3D909B07751}" type="pres">
      <dgm:prSet presAssocID="{9A6ECAA3-BDA4-4897-B12C-9BE6876D155A}" presName="horzSpace2" presStyleCnt="0"/>
      <dgm:spPr/>
    </dgm:pt>
    <dgm:pt modelId="{A2939D05-89A8-4242-A7EB-83EF5ECEB743}" type="pres">
      <dgm:prSet presAssocID="{9A6ECAA3-BDA4-4897-B12C-9BE6876D155A}" presName="tx2" presStyleLbl="revTx" presStyleIdx="1" presStyleCnt="4" custScaleY="56710"/>
      <dgm:spPr/>
      <dgm:t>
        <a:bodyPr/>
        <a:lstStyle/>
        <a:p>
          <a:endParaRPr lang="en-US"/>
        </a:p>
      </dgm:t>
    </dgm:pt>
    <dgm:pt modelId="{DCC39E61-54C1-414C-8158-8F4437F7EDA2}" type="pres">
      <dgm:prSet presAssocID="{9A6ECAA3-BDA4-4897-B12C-9BE6876D155A}" presName="vert2" presStyleCnt="0"/>
      <dgm:spPr/>
    </dgm:pt>
    <dgm:pt modelId="{BCD1FC13-47C8-4E93-AF2E-E8B7CAFE8400}" type="pres">
      <dgm:prSet presAssocID="{9A6ECAA3-BDA4-4897-B12C-9BE6876D155A}" presName="thinLine2b" presStyleLbl="callout" presStyleIdx="0" presStyleCnt="3" custLinFactY="300000" custLinFactNeighborX="-899" custLinFactNeighborY="322296"/>
      <dgm:spPr/>
    </dgm:pt>
    <dgm:pt modelId="{CF8E4C96-9D08-4F28-9946-C95D201F9F1F}" type="pres">
      <dgm:prSet presAssocID="{9A6ECAA3-BDA4-4897-B12C-9BE6876D155A}" presName="vertSpace2b" presStyleCnt="0"/>
      <dgm:spPr/>
    </dgm:pt>
    <dgm:pt modelId="{131D2A41-4C5C-4989-BB7B-1BE1850E4C36}" type="pres">
      <dgm:prSet presAssocID="{C3490DD6-D458-4D39-8BEF-41239DD336FE}" presName="horz2" presStyleCnt="0"/>
      <dgm:spPr/>
    </dgm:pt>
    <dgm:pt modelId="{1226B9E6-B847-430F-9C6B-3505AAC4E90C}" type="pres">
      <dgm:prSet presAssocID="{C3490DD6-D458-4D39-8BEF-41239DD336FE}" presName="horzSpace2" presStyleCnt="0"/>
      <dgm:spPr/>
    </dgm:pt>
    <dgm:pt modelId="{F8C4E899-3F16-40B6-B237-760AFE818E24}" type="pres">
      <dgm:prSet presAssocID="{C3490DD6-D458-4D39-8BEF-41239DD336FE}" presName="tx2" presStyleLbl="revTx" presStyleIdx="2" presStyleCnt="4" custLinFactNeighborX="-916" custLinFactNeighborY="5899"/>
      <dgm:spPr/>
      <dgm:t>
        <a:bodyPr/>
        <a:lstStyle/>
        <a:p>
          <a:endParaRPr lang="en-US"/>
        </a:p>
      </dgm:t>
    </dgm:pt>
    <dgm:pt modelId="{087EEC19-E764-4A3D-8974-DFC248724323}" type="pres">
      <dgm:prSet presAssocID="{C3490DD6-D458-4D39-8BEF-41239DD336FE}" presName="vert2" presStyleCnt="0"/>
      <dgm:spPr/>
    </dgm:pt>
    <dgm:pt modelId="{7F95465A-CE10-4168-B6C4-A4B4A37518A2}" type="pres">
      <dgm:prSet presAssocID="{C3490DD6-D458-4D39-8BEF-41239DD336FE}" presName="thinLine2b" presStyleLbl="callout" presStyleIdx="1" presStyleCnt="3" custLinFactY="162940" custLinFactNeighborX="-899" custLinFactNeighborY="200000"/>
      <dgm:spPr/>
    </dgm:pt>
    <dgm:pt modelId="{23738334-C747-4DDB-BF84-EF44C9D34ACA}" type="pres">
      <dgm:prSet presAssocID="{C3490DD6-D458-4D39-8BEF-41239DD336FE}" presName="vertSpace2b" presStyleCnt="0"/>
      <dgm:spPr/>
    </dgm:pt>
    <dgm:pt modelId="{37499A00-8F44-463E-900F-AD650A7D7F4B}" type="pres">
      <dgm:prSet presAssocID="{762757EB-B16F-4B82-A667-40B54339F7F5}" presName="horz2" presStyleCnt="0"/>
      <dgm:spPr/>
    </dgm:pt>
    <dgm:pt modelId="{DEBF5F6E-49F3-4190-9B15-C3101DA0A542}" type="pres">
      <dgm:prSet presAssocID="{762757EB-B16F-4B82-A667-40B54339F7F5}" presName="horzSpace2" presStyleCnt="0"/>
      <dgm:spPr/>
    </dgm:pt>
    <dgm:pt modelId="{ACF802AB-1E0C-41DA-B78B-D955727DFF11}" type="pres">
      <dgm:prSet presAssocID="{762757EB-B16F-4B82-A667-40B54339F7F5}" presName="tx2" presStyleLbl="revTx" presStyleIdx="3" presStyleCnt="4" custLinFactNeighborX="-916" custLinFactNeighborY="13694"/>
      <dgm:spPr/>
      <dgm:t>
        <a:bodyPr/>
        <a:lstStyle/>
        <a:p>
          <a:endParaRPr lang="en-US"/>
        </a:p>
      </dgm:t>
    </dgm:pt>
    <dgm:pt modelId="{6D6966B7-309A-49EB-BD69-2C8AB904E758}" type="pres">
      <dgm:prSet presAssocID="{762757EB-B16F-4B82-A667-40B54339F7F5}" presName="vert2" presStyleCnt="0"/>
      <dgm:spPr/>
    </dgm:pt>
    <dgm:pt modelId="{E839AC82-FD6C-4815-9423-6F40CA41D5BA}" type="pres">
      <dgm:prSet presAssocID="{762757EB-B16F-4B82-A667-40B54339F7F5}" presName="thinLine2b" presStyleLbl="callout" presStyleIdx="2" presStyleCnt="3"/>
      <dgm:spPr/>
    </dgm:pt>
    <dgm:pt modelId="{770AD649-603E-4EA2-9021-C31587F6E921}" type="pres">
      <dgm:prSet presAssocID="{762757EB-B16F-4B82-A667-40B54339F7F5}" presName="vertSpace2b" presStyleCnt="0"/>
      <dgm:spPr/>
    </dgm:pt>
  </dgm:ptLst>
  <dgm:cxnLst>
    <dgm:cxn modelId="{11B427B6-5B75-42F2-BFE0-CDCA03ADC859}" type="presOf" srcId="{4D8AF6C8-363A-4D63-8D24-1CD00BB6E09D}" destId="{DA0117B4-EA32-4065-AFA1-74AD45CBE0CE}" srcOrd="0" destOrd="0" presId="urn:microsoft.com/office/officeart/2008/layout/LinedList"/>
    <dgm:cxn modelId="{53EBE379-0BFD-45A0-A33B-8FA0F8D6C28D}" type="presOf" srcId="{762757EB-B16F-4B82-A667-40B54339F7F5}" destId="{ACF802AB-1E0C-41DA-B78B-D955727DFF11}" srcOrd="0" destOrd="0" presId="urn:microsoft.com/office/officeart/2008/layout/LinedList"/>
    <dgm:cxn modelId="{39DB4969-F7F8-4D64-8684-53B77FB8C267}" type="presOf" srcId="{9A6ECAA3-BDA4-4897-B12C-9BE6876D155A}" destId="{A2939D05-89A8-4242-A7EB-83EF5ECEB743}" srcOrd="0" destOrd="0" presId="urn:microsoft.com/office/officeart/2008/layout/LinedList"/>
    <dgm:cxn modelId="{F533D5B4-68DC-4A3B-A98D-5BD7EF78919B}" srcId="{4D8AF6C8-363A-4D63-8D24-1CD00BB6E09D}" destId="{C3490DD6-D458-4D39-8BEF-41239DD336FE}" srcOrd="1" destOrd="0" parTransId="{5C96819F-B95E-4F26-BB26-ED70A3A82299}" sibTransId="{491429C7-7F5C-4A20-AC6A-2D6724BFD819}"/>
    <dgm:cxn modelId="{5FA96670-CE0B-43D8-9193-DDB3B7F637A5}" srcId="{4D8AF6C8-363A-4D63-8D24-1CD00BB6E09D}" destId="{762757EB-B16F-4B82-A667-40B54339F7F5}" srcOrd="2" destOrd="0" parTransId="{FAE49979-3E30-4DFA-9159-A8B7A22D4D17}" sibTransId="{7C17B8B7-436F-4269-9B8B-D9AC3AB9A5D9}"/>
    <dgm:cxn modelId="{5B9C9FFA-AA16-4E8C-8826-23820BE9DB17}" srcId="{4D8AF6C8-363A-4D63-8D24-1CD00BB6E09D}" destId="{9A6ECAA3-BDA4-4897-B12C-9BE6876D155A}" srcOrd="0" destOrd="0" parTransId="{B695791F-6BCC-448D-A132-9D008BC38953}" sibTransId="{37F465E7-F6B7-4D7C-9BA1-5F0B53FB1E68}"/>
    <dgm:cxn modelId="{79E9B4E4-22E6-44E4-8483-FF45E84A5B0F}" srcId="{6684820E-EB29-4644-B92D-9D530BD9862B}" destId="{4D8AF6C8-363A-4D63-8D24-1CD00BB6E09D}" srcOrd="0" destOrd="0" parTransId="{4A3FB137-963E-4CCA-A16E-4A33E5FB133C}" sibTransId="{7A53E800-D9F5-4640-9016-832B06EA3D77}"/>
    <dgm:cxn modelId="{4D00D1E6-65AE-4401-B51D-82DF41D5A778}" type="presOf" srcId="{C3490DD6-D458-4D39-8BEF-41239DD336FE}" destId="{F8C4E899-3F16-40B6-B237-760AFE818E24}" srcOrd="0" destOrd="0" presId="urn:microsoft.com/office/officeart/2008/layout/LinedList"/>
    <dgm:cxn modelId="{E4DDD6BF-7166-46A9-82E8-85089DC409AE}" type="presOf" srcId="{6684820E-EB29-4644-B92D-9D530BD9862B}" destId="{107EFF57-3844-40AA-9C78-813C8D60A2A0}" srcOrd="0" destOrd="0" presId="urn:microsoft.com/office/officeart/2008/layout/LinedList"/>
    <dgm:cxn modelId="{2D55F016-29C3-450F-B4A4-B11D2CCDEC61}" type="presParOf" srcId="{107EFF57-3844-40AA-9C78-813C8D60A2A0}" destId="{A85D0088-8C31-4639-A4C2-2240C12C9942}" srcOrd="0" destOrd="0" presId="urn:microsoft.com/office/officeart/2008/layout/LinedList"/>
    <dgm:cxn modelId="{E6FC6CC2-77AA-43C8-8E0D-5BCE3BB9D477}" type="presParOf" srcId="{107EFF57-3844-40AA-9C78-813C8D60A2A0}" destId="{6A7D58F7-4E4C-476B-A90A-F1F245FE6A23}" srcOrd="1" destOrd="0" presId="urn:microsoft.com/office/officeart/2008/layout/LinedList"/>
    <dgm:cxn modelId="{DE209B1D-F79F-4FF2-B88B-BA957A530A84}" type="presParOf" srcId="{6A7D58F7-4E4C-476B-A90A-F1F245FE6A23}" destId="{DA0117B4-EA32-4065-AFA1-74AD45CBE0CE}" srcOrd="0" destOrd="0" presId="urn:microsoft.com/office/officeart/2008/layout/LinedList"/>
    <dgm:cxn modelId="{4EF693B1-0759-4387-AB93-A7838BE7E73B}" type="presParOf" srcId="{6A7D58F7-4E4C-476B-A90A-F1F245FE6A23}" destId="{FB1741CD-0055-4E40-978F-0DD4CC991C94}" srcOrd="1" destOrd="0" presId="urn:microsoft.com/office/officeart/2008/layout/LinedList"/>
    <dgm:cxn modelId="{AFBB4B8C-BEE7-423D-B25B-E0AC3B9E1BB7}" type="presParOf" srcId="{FB1741CD-0055-4E40-978F-0DD4CC991C94}" destId="{D21FDE3A-1E3E-404B-AD95-F09BDB44ECF0}" srcOrd="0" destOrd="0" presId="urn:microsoft.com/office/officeart/2008/layout/LinedList"/>
    <dgm:cxn modelId="{5201A374-F6B0-4633-88A3-B7F1BAB4ED00}" type="presParOf" srcId="{FB1741CD-0055-4E40-978F-0DD4CC991C94}" destId="{E97A202F-A943-4DAF-AACE-4F4D16FBCAB3}" srcOrd="1" destOrd="0" presId="urn:microsoft.com/office/officeart/2008/layout/LinedList"/>
    <dgm:cxn modelId="{22C7FDBA-B4A6-4CB8-A325-471E18F87A01}" type="presParOf" srcId="{E97A202F-A943-4DAF-AACE-4F4D16FBCAB3}" destId="{A0D344E4-E0E7-4340-AF84-D3D909B07751}" srcOrd="0" destOrd="0" presId="urn:microsoft.com/office/officeart/2008/layout/LinedList"/>
    <dgm:cxn modelId="{0E0298D0-8E30-4E90-887D-5E1C7F37217A}" type="presParOf" srcId="{E97A202F-A943-4DAF-AACE-4F4D16FBCAB3}" destId="{A2939D05-89A8-4242-A7EB-83EF5ECEB743}" srcOrd="1" destOrd="0" presId="urn:microsoft.com/office/officeart/2008/layout/LinedList"/>
    <dgm:cxn modelId="{6B01A3A8-CB7B-47E2-9E36-6C930F3DEFC6}" type="presParOf" srcId="{E97A202F-A943-4DAF-AACE-4F4D16FBCAB3}" destId="{DCC39E61-54C1-414C-8158-8F4437F7EDA2}" srcOrd="2" destOrd="0" presId="urn:microsoft.com/office/officeart/2008/layout/LinedList"/>
    <dgm:cxn modelId="{4AB9A3B0-283F-4892-BB1E-991631594B03}" type="presParOf" srcId="{FB1741CD-0055-4E40-978F-0DD4CC991C94}" destId="{BCD1FC13-47C8-4E93-AF2E-E8B7CAFE8400}" srcOrd="2" destOrd="0" presId="urn:microsoft.com/office/officeart/2008/layout/LinedList"/>
    <dgm:cxn modelId="{E69C2E70-63CF-4983-8A25-8E361138C794}" type="presParOf" srcId="{FB1741CD-0055-4E40-978F-0DD4CC991C94}" destId="{CF8E4C96-9D08-4F28-9946-C95D201F9F1F}" srcOrd="3" destOrd="0" presId="urn:microsoft.com/office/officeart/2008/layout/LinedList"/>
    <dgm:cxn modelId="{259262C3-85E3-4602-AA8D-F57A31653CFF}" type="presParOf" srcId="{FB1741CD-0055-4E40-978F-0DD4CC991C94}" destId="{131D2A41-4C5C-4989-BB7B-1BE1850E4C36}" srcOrd="4" destOrd="0" presId="urn:microsoft.com/office/officeart/2008/layout/LinedList"/>
    <dgm:cxn modelId="{8FA40CD6-A206-4CC4-9D0E-9D1C22E5D20B}" type="presParOf" srcId="{131D2A41-4C5C-4989-BB7B-1BE1850E4C36}" destId="{1226B9E6-B847-430F-9C6B-3505AAC4E90C}" srcOrd="0" destOrd="0" presId="urn:microsoft.com/office/officeart/2008/layout/LinedList"/>
    <dgm:cxn modelId="{FFA78451-1D98-4920-A2F2-8151F1E5BF06}" type="presParOf" srcId="{131D2A41-4C5C-4989-BB7B-1BE1850E4C36}" destId="{F8C4E899-3F16-40B6-B237-760AFE818E24}" srcOrd="1" destOrd="0" presId="urn:microsoft.com/office/officeart/2008/layout/LinedList"/>
    <dgm:cxn modelId="{3313B653-9979-4654-996C-01A63242D242}" type="presParOf" srcId="{131D2A41-4C5C-4989-BB7B-1BE1850E4C36}" destId="{087EEC19-E764-4A3D-8974-DFC248724323}" srcOrd="2" destOrd="0" presId="urn:microsoft.com/office/officeart/2008/layout/LinedList"/>
    <dgm:cxn modelId="{C4F4B447-C37E-4731-962F-54467D23A86A}" type="presParOf" srcId="{FB1741CD-0055-4E40-978F-0DD4CC991C94}" destId="{7F95465A-CE10-4168-B6C4-A4B4A37518A2}" srcOrd="5" destOrd="0" presId="urn:microsoft.com/office/officeart/2008/layout/LinedList"/>
    <dgm:cxn modelId="{4E3D1C1D-36F3-46F3-B120-0813173AA38B}" type="presParOf" srcId="{FB1741CD-0055-4E40-978F-0DD4CC991C94}" destId="{23738334-C747-4DDB-BF84-EF44C9D34ACA}" srcOrd="6" destOrd="0" presId="urn:microsoft.com/office/officeart/2008/layout/LinedList"/>
    <dgm:cxn modelId="{FD81EB11-C131-411B-9FEF-CFECA8265C8E}" type="presParOf" srcId="{FB1741CD-0055-4E40-978F-0DD4CC991C94}" destId="{37499A00-8F44-463E-900F-AD650A7D7F4B}" srcOrd="7" destOrd="0" presId="urn:microsoft.com/office/officeart/2008/layout/LinedList"/>
    <dgm:cxn modelId="{DC227111-09C6-44FA-85B6-53198B1FED18}" type="presParOf" srcId="{37499A00-8F44-463E-900F-AD650A7D7F4B}" destId="{DEBF5F6E-49F3-4190-9B15-C3101DA0A542}" srcOrd="0" destOrd="0" presId="urn:microsoft.com/office/officeart/2008/layout/LinedList"/>
    <dgm:cxn modelId="{B512BF9A-2E99-45BE-9743-93BFB2BC725E}" type="presParOf" srcId="{37499A00-8F44-463E-900F-AD650A7D7F4B}" destId="{ACF802AB-1E0C-41DA-B78B-D955727DFF11}" srcOrd="1" destOrd="0" presId="urn:microsoft.com/office/officeart/2008/layout/LinedList"/>
    <dgm:cxn modelId="{BCC5286D-0437-45B3-B347-7DB33D705CC9}" type="presParOf" srcId="{37499A00-8F44-463E-900F-AD650A7D7F4B}" destId="{6D6966B7-309A-49EB-BD69-2C8AB904E758}" srcOrd="2" destOrd="0" presId="urn:microsoft.com/office/officeart/2008/layout/LinedList"/>
    <dgm:cxn modelId="{9F8B7E6D-D613-42EC-A9B7-648EDDF52DFD}" type="presParOf" srcId="{FB1741CD-0055-4E40-978F-0DD4CC991C94}" destId="{E839AC82-FD6C-4815-9423-6F40CA41D5BA}" srcOrd="8" destOrd="0" presId="urn:microsoft.com/office/officeart/2008/layout/LinedList"/>
    <dgm:cxn modelId="{BB39F02F-4956-4015-A25C-50B3B379001C}" type="presParOf" srcId="{FB1741CD-0055-4E40-978F-0DD4CC991C94}" destId="{770AD649-603E-4EA2-9021-C31587F6E92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4820E-EB29-4644-B92D-9D530BD986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AF6C8-363A-4D63-8D24-1CD00BB6E09D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rgbClr val="C00000"/>
              </a:solidFill>
            </a:rPr>
            <a:t>Birth of PLC    </a:t>
          </a:r>
        </a:p>
        <a:p>
          <a:pPr algn="ctr"/>
          <a:r>
            <a:rPr lang="en-US" sz="2800" b="1" dirty="0" smtClean="0"/>
            <a:t>Standard machine controller</a:t>
          </a:r>
          <a:endParaRPr lang="en-US" sz="2800" dirty="0"/>
        </a:p>
      </dgm:t>
    </dgm:pt>
    <dgm:pt modelId="{4A3FB137-963E-4CCA-A16E-4A33E5FB133C}" type="parTrans" cxnId="{79E9B4E4-22E6-44E4-8483-FF45E84A5B0F}">
      <dgm:prSet/>
      <dgm:spPr/>
      <dgm:t>
        <a:bodyPr/>
        <a:lstStyle/>
        <a:p>
          <a:endParaRPr lang="en-US"/>
        </a:p>
      </dgm:t>
    </dgm:pt>
    <dgm:pt modelId="{7A53E800-D9F5-4640-9016-832B06EA3D77}" type="sibTrans" cxnId="{79E9B4E4-22E6-44E4-8483-FF45E84A5B0F}">
      <dgm:prSet/>
      <dgm:spPr/>
      <dgm:t>
        <a:bodyPr/>
        <a:lstStyle/>
        <a:p>
          <a:endParaRPr lang="en-US"/>
        </a:p>
      </dgm:t>
    </dgm:pt>
    <dgm:pt modelId="{9A6ECAA3-BDA4-4897-B12C-9BE6876D155A}">
      <dgm:prSet phldrT="[Text]" custT="1"/>
      <dgm:spPr/>
      <dgm:t>
        <a:bodyPr/>
        <a:lstStyle/>
        <a:p>
          <a:pPr algn="l"/>
          <a:r>
            <a:rPr lang="en-US" sz="2800" b="1" dirty="0" smtClean="0">
              <a:solidFill>
                <a:srgbClr val="002060"/>
              </a:solidFill>
            </a:rPr>
            <a:t>-    Proposed by Bill Stone  , 1968 </a:t>
          </a:r>
        </a:p>
        <a:p>
          <a:pPr algn="ctr"/>
          <a:r>
            <a:rPr lang="en-US" sz="2800" b="1" dirty="0" smtClean="0">
              <a:solidFill>
                <a:srgbClr val="002060"/>
              </a:solidFill>
            </a:rPr>
            <a:t>    </a:t>
          </a:r>
          <a:r>
            <a:rPr lang="en-US" sz="2000" b="1" dirty="0" smtClean="0">
              <a:solidFill>
                <a:srgbClr val="002060"/>
              </a:solidFill>
            </a:rPr>
            <a:t>( He  was part of a group of engineers at the  General Motors Corporation)</a:t>
          </a:r>
          <a:endParaRPr lang="en-US" sz="1800" dirty="0">
            <a:solidFill>
              <a:srgbClr val="002060"/>
            </a:solidFill>
          </a:endParaRPr>
        </a:p>
      </dgm:t>
    </dgm:pt>
    <dgm:pt modelId="{B695791F-6BCC-448D-A132-9D008BC38953}" type="parTrans" cxnId="{5B9C9FFA-AA16-4E8C-8826-23820BE9DB17}">
      <dgm:prSet/>
      <dgm:spPr/>
      <dgm:t>
        <a:bodyPr/>
        <a:lstStyle/>
        <a:p>
          <a:endParaRPr lang="en-US"/>
        </a:p>
      </dgm:t>
    </dgm:pt>
    <dgm:pt modelId="{37F465E7-F6B7-4D7C-9BA1-5F0B53FB1E68}" type="sibTrans" cxnId="{5B9C9FFA-AA16-4E8C-8826-23820BE9DB17}">
      <dgm:prSet/>
      <dgm:spPr/>
      <dgm:t>
        <a:bodyPr/>
        <a:lstStyle/>
        <a:p>
          <a:endParaRPr lang="en-US"/>
        </a:p>
      </dgm:t>
    </dgm:pt>
    <dgm:pt modelId="{107EFF57-3844-40AA-9C78-813C8D60A2A0}" type="pres">
      <dgm:prSet presAssocID="{6684820E-EB29-4644-B92D-9D530BD986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5D0088-8C31-4639-A4C2-2240C12C9942}" type="pres">
      <dgm:prSet presAssocID="{4D8AF6C8-363A-4D63-8D24-1CD00BB6E09D}" presName="thickLine" presStyleLbl="alignNode1" presStyleIdx="0" presStyleCnt="1"/>
      <dgm:spPr/>
    </dgm:pt>
    <dgm:pt modelId="{6A7D58F7-4E4C-476B-A90A-F1F245FE6A23}" type="pres">
      <dgm:prSet presAssocID="{4D8AF6C8-363A-4D63-8D24-1CD00BB6E09D}" presName="horz1" presStyleCnt="0"/>
      <dgm:spPr/>
    </dgm:pt>
    <dgm:pt modelId="{DA0117B4-EA32-4065-AFA1-74AD45CBE0CE}" type="pres">
      <dgm:prSet presAssocID="{4D8AF6C8-363A-4D63-8D24-1CD00BB6E09D}" presName="tx1" presStyleLbl="revTx" presStyleIdx="0" presStyleCnt="2" custScaleX="136446"/>
      <dgm:spPr/>
      <dgm:t>
        <a:bodyPr/>
        <a:lstStyle/>
        <a:p>
          <a:endParaRPr lang="en-US"/>
        </a:p>
      </dgm:t>
    </dgm:pt>
    <dgm:pt modelId="{FB1741CD-0055-4E40-978F-0DD4CC991C94}" type="pres">
      <dgm:prSet presAssocID="{4D8AF6C8-363A-4D63-8D24-1CD00BB6E09D}" presName="vert1" presStyleCnt="0"/>
      <dgm:spPr/>
    </dgm:pt>
    <dgm:pt modelId="{D21FDE3A-1E3E-404B-AD95-F09BDB44ECF0}" type="pres">
      <dgm:prSet presAssocID="{9A6ECAA3-BDA4-4897-B12C-9BE6876D155A}" presName="vertSpace2a" presStyleCnt="0"/>
      <dgm:spPr/>
    </dgm:pt>
    <dgm:pt modelId="{E97A202F-A943-4DAF-AACE-4F4D16FBCAB3}" type="pres">
      <dgm:prSet presAssocID="{9A6ECAA3-BDA4-4897-B12C-9BE6876D155A}" presName="horz2" presStyleCnt="0"/>
      <dgm:spPr/>
    </dgm:pt>
    <dgm:pt modelId="{A0D344E4-E0E7-4340-AF84-D3D909B07751}" type="pres">
      <dgm:prSet presAssocID="{9A6ECAA3-BDA4-4897-B12C-9BE6876D155A}" presName="horzSpace2" presStyleCnt="0"/>
      <dgm:spPr/>
    </dgm:pt>
    <dgm:pt modelId="{A2939D05-89A8-4242-A7EB-83EF5ECEB743}" type="pres">
      <dgm:prSet presAssocID="{9A6ECAA3-BDA4-4897-B12C-9BE6876D155A}" presName="tx2" presStyleLbl="revTx" presStyleIdx="1" presStyleCnt="2" custScaleY="56710"/>
      <dgm:spPr/>
      <dgm:t>
        <a:bodyPr/>
        <a:lstStyle/>
        <a:p>
          <a:endParaRPr lang="en-US"/>
        </a:p>
      </dgm:t>
    </dgm:pt>
    <dgm:pt modelId="{DCC39E61-54C1-414C-8158-8F4437F7EDA2}" type="pres">
      <dgm:prSet presAssocID="{9A6ECAA3-BDA4-4897-B12C-9BE6876D155A}" presName="vert2" presStyleCnt="0"/>
      <dgm:spPr/>
    </dgm:pt>
    <dgm:pt modelId="{BCD1FC13-47C8-4E93-AF2E-E8B7CAFE8400}" type="pres">
      <dgm:prSet presAssocID="{9A6ECAA3-BDA4-4897-B12C-9BE6876D155A}" presName="thinLine2b" presStyleLbl="callout" presStyleIdx="0" presStyleCnt="1" custLinFactY="300000" custLinFactNeighborX="-899" custLinFactNeighborY="322296"/>
      <dgm:spPr/>
    </dgm:pt>
    <dgm:pt modelId="{CF8E4C96-9D08-4F28-9946-C95D201F9F1F}" type="pres">
      <dgm:prSet presAssocID="{9A6ECAA3-BDA4-4897-B12C-9BE6876D155A}" presName="vertSpace2b" presStyleCnt="0"/>
      <dgm:spPr/>
    </dgm:pt>
  </dgm:ptLst>
  <dgm:cxnLst>
    <dgm:cxn modelId="{79E9B4E4-22E6-44E4-8483-FF45E84A5B0F}" srcId="{6684820E-EB29-4644-B92D-9D530BD9862B}" destId="{4D8AF6C8-363A-4D63-8D24-1CD00BB6E09D}" srcOrd="0" destOrd="0" parTransId="{4A3FB137-963E-4CCA-A16E-4A33E5FB133C}" sibTransId="{7A53E800-D9F5-4640-9016-832B06EA3D77}"/>
    <dgm:cxn modelId="{5B9C9FFA-AA16-4E8C-8826-23820BE9DB17}" srcId="{4D8AF6C8-363A-4D63-8D24-1CD00BB6E09D}" destId="{9A6ECAA3-BDA4-4897-B12C-9BE6876D155A}" srcOrd="0" destOrd="0" parTransId="{B695791F-6BCC-448D-A132-9D008BC38953}" sibTransId="{37F465E7-F6B7-4D7C-9BA1-5F0B53FB1E68}"/>
    <dgm:cxn modelId="{6641B713-DEFA-4831-95A6-2BE62D88CD44}" type="presOf" srcId="{4D8AF6C8-363A-4D63-8D24-1CD00BB6E09D}" destId="{DA0117B4-EA32-4065-AFA1-74AD45CBE0CE}" srcOrd="0" destOrd="0" presId="urn:microsoft.com/office/officeart/2008/layout/LinedList"/>
    <dgm:cxn modelId="{37472FA5-B0D8-4AD1-B1FC-BE909649F5B4}" type="presOf" srcId="{6684820E-EB29-4644-B92D-9D530BD9862B}" destId="{107EFF57-3844-40AA-9C78-813C8D60A2A0}" srcOrd="0" destOrd="0" presId="urn:microsoft.com/office/officeart/2008/layout/LinedList"/>
    <dgm:cxn modelId="{31E8A0A6-4419-4184-BAD3-4439C8DC5CBC}" type="presOf" srcId="{9A6ECAA3-BDA4-4897-B12C-9BE6876D155A}" destId="{A2939D05-89A8-4242-A7EB-83EF5ECEB743}" srcOrd="0" destOrd="0" presId="urn:microsoft.com/office/officeart/2008/layout/LinedList"/>
    <dgm:cxn modelId="{ACC447A0-D12A-465B-B603-86F8D86B7FC5}" type="presParOf" srcId="{107EFF57-3844-40AA-9C78-813C8D60A2A0}" destId="{A85D0088-8C31-4639-A4C2-2240C12C9942}" srcOrd="0" destOrd="0" presId="urn:microsoft.com/office/officeart/2008/layout/LinedList"/>
    <dgm:cxn modelId="{AA0C436F-053B-4C1E-9E01-886D90974688}" type="presParOf" srcId="{107EFF57-3844-40AA-9C78-813C8D60A2A0}" destId="{6A7D58F7-4E4C-476B-A90A-F1F245FE6A23}" srcOrd="1" destOrd="0" presId="urn:microsoft.com/office/officeart/2008/layout/LinedList"/>
    <dgm:cxn modelId="{9AC5EE94-D646-4DC4-9922-5DC4189458BD}" type="presParOf" srcId="{6A7D58F7-4E4C-476B-A90A-F1F245FE6A23}" destId="{DA0117B4-EA32-4065-AFA1-74AD45CBE0CE}" srcOrd="0" destOrd="0" presId="urn:microsoft.com/office/officeart/2008/layout/LinedList"/>
    <dgm:cxn modelId="{711B35EC-956C-410A-8205-5D61D4DFD5D7}" type="presParOf" srcId="{6A7D58F7-4E4C-476B-A90A-F1F245FE6A23}" destId="{FB1741CD-0055-4E40-978F-0DD4CC991C94}" srcOrd="1" destOrd="0" presId="urn:microsoft.com/office/officeart/2008/layout/LinedList"/>
    <dgm:cxn modelId="{91D975D3-9874-47DB-80D3-5598F7937E22}" type="presParOf" srcId="{FB1741CD-0055-4E40-978F-0DD4CC991C94}" destId="{D21FDE3A-1E3E-404B-AD95-F09BDB44ECF0}" srcOrd="0" destOrd="0" presId="urn:microsoft.com/office/officeart/2008/layout/LinedList"/>
    <dgm:cxn modelId="{F05A90C9-FDC2-4807-9A45-DED573C2185A}" type="presParOf" srcId="{FB1741CD-0055-4E40-978F-0DD4CC991C94}" destId="{E97A202F-A943-4DAF-AACE-4F4D16FBCAB3}" srcOrd="1" destOrd="0" presId="urn:microsoft.com/office/officeart/2008/layout/LinedList"/>
    <dgm:cxn modelId="{8D35665A-B48C-4B50-9665-C11B629BCEA6}" type="presParOf" srcId="{E97A202F-A943-4DAF-AACE-4F4D16FBCAB3}" destId="{A0D344E4-E0E7-4340-AF84-D3D909B07751}" srcOrd="0" destOrd="0" presId="urn:microsoft.com/office/officeart/2008/layout/LinedList"/>
    <dgm:cxn modelId="{9A80584A-7F39-4CFF-9042-8BCB75DF240A}" type="presParOf" srcId="{E97A202F-A943-4DAF-AACE-4F4D16FBCAB3}" destId="{A2939D05-89A8-4242-A7EB-83EF5ECEB743}" srcOrd="1" destOrd="0" presId="urn:microsoft.com/office/officeart/2008/layout/LinedList"/>
    <dgm:cxn modelId="{5D10987E-9044-4039-93EA-B04EA422A206}" type="presParOf" srcId="{E97A202F-A943-4DAF-AACE-4F4D16FBCAB3}" destId="{DCC39E61-54C1-414C-8158-8F4437F7EDA2}" srcOrd="2" destOrd="0" presId="urn:microsoft.com/office/officeart/2008/layout/LinedList"/>
    <dgm:cxn modelId="{EE744C7B-F8F4-48FF-B494-4D220E3B4BB3}" type="presParOf" srcId="{FB1741CD-0055-4E40-978F-0DD4CC991C94}" destId="{BCD1FC13-47C8-4E93-AF2E-E8B7CAFE8400}" srcOrd="2" destOrd="0" presId="urn:microsoft.com/office/officeart/2008/layout/LinedList"/>
    <dgm:cxn modelId="{5CA4EDF2-78F0-494E-9381-6FDE928F43D3}" type="presParOf" srcId="{FB1741CD-0055-4E40-978F-0DD4CC991C94}" destId="{CF8E4C96-9D08-4F28-9946-C95D201F9F1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4820E-EB29-4644-B92D-9D530BD986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AF6C8-363A-4D63-8D24-1CD00BB6E09D}">
      <dgm:prSet phldrT="[Text]" custT="1"/>
      <dgm:spPr/>
      <dgm:t>
        <a:bodyPr/>
        <a:lstStyle/>
        <a:p>
          <a:pPr algn="ctr"/>
          <a:r>
            <a:rPr lang="en-US" sz="2800" b="1" dirty="0" smtClean="0">
              <a:solidFill>
                <a:srgbClr val="C00000"/>
              </a:solidFill>
            </a:rPr>
            <a:t>The Race is on</a:t>
          </a:r>
          <a:endParaRPr lang="en-US" sz="4000" dirty="0"/>
        </a:p>
      </dgm:t>
    </dgm:pt>
    <dgm:pt modelId="{4A3FB137-963E-4CCA-A16E-4A33E5FB133C}" type="parTrans" cxnId="{79E9B4E4-22E6-44E4-8483-FF45E84A5B0F}">
      <dgm:prSet/>
      <dgm:spPr/>
      <dgm:t>
        <a:bodyPr/>
        <a:lstStyle/>
        <a:p>
          <a:endParaRPr lang="en-US"/>
        </a:p>
      </dgm:t>
    </dgm:pt>
    <dgm:pt modelId="{7A53E800-D9F5-4640-9016-832B06EA3D77}" type="sibTrans" cxnId="{79E9B4E4-22E6-44E4-8483-FF45E84A5B0F}">
      <dgm:prSet/>
      <dgm:spPr/>
      <dgm:t>
        <a:bodyPr/>
        <a:lstStyle/>
        <a:p>
          <a:endParaRPr lang="en-US"/>
        </a:p>
      </dgm:t>
    </dgm:pt>
    <dgm:pt modelId="{9A6ECAA3-BDA4-4897-B12C-9BE6876D155A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- </a:t>
          </a:r>
          <a:r>
            <a:rPr lang="en-US" sz="2800" b="1" dirty="0" smtClean="0"/>
            <a:t>Allen-Bradley</a:t>
          </a:r>
          <a:r>
            <a:rPr lang="en-US" sz="2400" b="1" dirty="0" smtClean="0"/>
            <a:t>  </a:t>
          </a:r>
          <a:endParaRPr lang="en-US" sz="2400" dirty="0">
            <a:solidFill>
              <a:srgbClr val="002060"/>
            </a:solidFill>
          </a:endParaRPr>
        </a:p>
      </dgm:t>
    </dgm:pt>
    <dgm:pt modelId="{B695791F-6BCC-448D-A132-9D008BC38953}" type="parTrans" cxnId="{5B9C9FFA-AA16-4E8C-8826-23820BE9DB17}">
      <dgm:prSet/>
      <dgm:spPr/>
      <dgm:t>
        <a:bodyPr/>
        <a:lstStyle/>
        <a:p>
          <a:endParaRPr lang="en-US"/>
        </a:p>
      </dgm:t>
    </dgm:pt>
    <dgm:pt modelId="{37F465E7-F6B7-4D7C-9BA1-5F0B53FB1E68}" type="sibTrans" cxnId="{5B9C9FFA-AA16-4E8C-8826-23820BE9DB17}">
      <dgm:prSet/>
      <dgm:spPr/>
      <dgm:t>
        <a:bodyPr/>
        <a:lstStyle/>
        <a:p>
          <a:endParaRPr lang="en-US"/>
        </a:p>
      </dgm:t>
    </dgm:pt>
    <dgm:pt modelId="{762757EB-B16F-4B82-A667-40B54339F7F5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  - </a:t>
          </a:r>
          <a:r>
            <a:rPr lang="en-US" sz="2800" b="1" dirty="0" err="1" smtClean="0"/>
            <a:t>Modicon</a:t>
          </a:r>
          <a:r>
            <a:rPr lang="en-US" sz="2800" b="1" dirty="0" smtClean="0">
              <a:solidFill>
                <a:srgbClr val="002060"/>
              </a:solidFill>
            </a:rPr>
            <a:t>   </a:t>
          </a:r>
        </a:p>
        <a:p>
          <a:endParaRPr lang="en-US" sz="3200" b="1" dirty="0" smtClean="0">
            <a:solidFill>
              <a:srgbClr val="002060"/>
            </a:solidFill>
          </a:endParaRPr>
        </a:p>
        <a:p>
          <a:endParaRPr lang="en-US" sz="3200" dirty="0"/>
        </a:p>
      </dgm:t>
    </dgm:pt>
    <dgm:pt modelId="{FAE49979-3E30-4DFA-9159-A8B7A22D4D17}" type="parTrans" cxnId="{5FA96670-CE0B-43D8-9193-DDB3B7F637A5}">
      <dgm:prSet/>
      <dgm:spPr/>
      <dgm:t>
        <a:bodyPr/>
        <a:lstStyle/>
        <a:p>
          <a:endParaRPr lang="en-US"/>
        </a:p>
      </dgm:t>
    </dgm:pt>
    <dgm:pt modelId="{7C17B8B7-436F-4269-9B8B-D9AC3AB9A5D9}" type="sibTrans" cxnId="{5FA96670-CE0B-43D8-9193-DDB3B7F637A5}">
      <dgm:prSet/>
      <dgm:spPr/>
      <dgm:t>
        <a:bodyPr/>
        <a:lstStyle/>
        <a:p>
          <a:endParaRPr lang="en-US"/>
        </a:p>
      </dgm:t>
    </dgm:pt>
    <dgm:pt modelId="{C3490DD6-D458-4D39-8BEF-41239DD336FE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002060"/>
              </a:solidFill>
            </a:rPr>
            <a:t> </a:t>
          </a:r>
          <a:r>
            <a:rPr lang="en-US" sz="2800" b="1" dirty="0" smtClean="0">
              <a:solidFill>
                <a:srgbClr val="002060"/>
              </a:solidFill>
            </a:rPr>
            <a:t>- </a:t>
          </a:r>
          <a:r>
            <a:rPr lang="en-US" sz="2800" b="1" dirty="0" smtClean="0"/>
            <a:t>Bedford Associates</a:t>
          </a:r>
          <a:endParaRPr lang="en-US" sz="2800" dirty="0"/>
        </a:p>
      </dgm:t>
    </dgm:pt>
    <dgm:pt modelId="{491429C7-7F5C-4A20-AC6A-2D6724BFD819}" type="sibTrans" cxnId="{F533D5B4-68DC-4A3B-A98D-5BD7EF78919B}">
      <dgm:prSet/>
      <dgm:spPr/>
      <dgm:t>
        <a:bodyPr/>
        <a:lstStyle/>
        <a:p>
          <a:endParaRPr lang="en-US"/>
        </a:p>
      </dgm:t>
    </dgm:pt>
    <dgm:pt modelId="{5C96819F-B95E-4F26-BB26-ED70A3A82299}" type="parTrans" cxnId="{F533D5B4-68DC-4A3B-A98D-5BD7EF78919B}">
      <dgm:prSet/>
      <dgm:spPr/>
      <dgm:t>
        <a:bodyPr/>
        <a:lstStyle/>
        <a:p>
          <a:endParaRPr lang="en-US"/>
        </a:p>
      </dgm:t>
    </dgm:pt>
    <dgm:pt modelId="{107EFF57-3844-40AA-9C78-813C8D60A2A0}" type="pres">
      <dgm:prSet presAssocID="{6684820E-EB29-4644-B92D-9D530BD986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5D0088-8C31-4639-A4C2-2240C12C9942}" type="pres">
      <dgm:prSet presAssocID="{4D8AF6C8-363A-4D63-8D24-1CD00BB6E09D}" presName="thickLine" presStyleLbl="alignNode1" presStyleIdx="0" presStyleCnt="1"/>
      <dgm:spPr/>
    </dgm:pt>
    <dgm:pt modelId="{6A7D58F7-4E4C-476B-A90A-F1F245FE6A23}" type="pres">
      <dgm:prSet presAssocID="{4D8AF6C8-363A-4D63-8D24-1CD00BB6E09D}" presName="horz1" presStyleCnt="0"/>
      <dgm:spPr/>
    </dgm:pt>
    <dgm:pt modelId="{DA0117B4-EA32-4065-AFA1-74AD45CBE0CE}" type="pres">
      <dgm:prSet presAssocID="{4D8AF6C8-363A-4D63-8D24-1CD00BB6E09D}" presName="tx1" presStyleLbl="revTx" presStyleIdx="0" presStyleCnt="4" custScaleX="136446"/>
      <dgm:spPr/>
      <dgm:t>
        <a:bodyPr/>
        <a:lstStyle/>
        <a:p>
          <a:endParaRPr lang="en-US"/>
        </a:p>
      </dgm:t>
    </dgm:pt>
    <dgm:pt modelId="{FB1741CD-0055-4E40-978F-0DD4CC991C94}" type="pres">
      <dgm:prSet presAssocID="{4D8AF6C8-363A-4D63-8D24-1CD00BB6E09D}" presName="vert1" presStyleCnt="0"/>
      <dgm:spPr/>
    </dgm:pt>
    <dgm:pt modelId="{D21FDE3A-1E3E-404B-AD95-F09BDB44ECF0}" type="pres">
      <dgm:prSet presAssocID="{9A6ECAA3-BDA4-4897-B12C-9BE6876D155A}" presName="vertSpace2a" presStyleCnt="0"/>
      <dgm:spPr/>
    </dgm:pt>
    <dgm:pt modelId="{E97A202F-A943-4DAF-AACE-4F4D16FBCAB3}" type="pres">
      <dgm:prSet presAssocID="{9A6ECAA3-BDA4-4897-B12C-9BE6876D155A}" presName="horz2" presStyleCnt="0"/>
      <dgm:spPr/>
    </dgm:pt>
    <dgm:pt modelId="{A0D344E4-E0E7-4340-AF84-D3D909B07751}" type="pres">
      <dgm:prSet presAssocID="{9A6ECAA3-BDA4-4897-B12C-9BE6876D155A}" presName="horzSpace2" presStyleCnt="0"/>
      <dgm:spPr/>
    </dgm:pt>
    <dgm:pt modelId="{A2939D05-89A8-4242-A7EB-83EF5ECEB743}" type="pres">
      <dgm:prSet presAssocID="{9A6ECAA3-BDA4-4897-B12C-9BE6876D155A}" presName="tx2" presStyleLbl="revTx" presStyleIdx="1" presStyleCnt="4" custScaleY="56710"/>
      <dgm:spPr/>
      <dgm:t>
        <a:bodyPr/>
        <a:lstStyle/>
        <a:p>
          <a:endParaRPr lang="en-US"/>
        </a:p>
      </dgm:t>
    </dgm:pt>
    <dgm:pt modelId="{DCC39E61-54C1-414C-8158-8F4437F7EDA2}" type="pres">
      <dgm:prSet presAssocID="{9A6ECAA3-BDA4-4897-B12C-9BE6876D155A}" presName="vert2" presStyleCnt="0"/>
      <dgm:spPr/>
    </dgm:pt>
    <dgm:pt modelId="{BCD1FC13-47C8-4E93-AF2E-E8B7CAFE8400}" type="pres">
      <dgm:prSet presAssocID="{9A6ECAA3-BDA4-4897-B12C-9BE6876D155A}" presName="thinLine2b" presStyleLbl="callout" presStyleIdx="0" presStyleCnt="3" custLinFactY="300000" custLinFactNeighborX="-899" custLinFactNeighborY="322296"/>
      <dgm:spPr/>
    </dgm:pt>
    <dgm:pt modelId="{CF8E4C96-9D08-4F28-9946-C95D201F9F1F}" type="pres">
      <dgm:prSet presAssocID="{9A6ECAA3-BDA4-4897-B12C-9BE6876D155A}" presName="vertSpace2b" presStyleCnt="0"/>
      <dgm:spPr/>
    </dgm:pt>
    <dgm:pt modelId="{131D2A41-4C5C-4989-BB7B-1BE1850E4C36}" type="pres">
      <dgm:prSet presAssocID="{C3490DD6-D458-4D39-8BEF-41239DD336FE}" presName="horz2" presStyleCnt="0"/>
      <dgm:spPr/>
    </dgm:pt>
    <dgm:pt modelId="{1226B9E6-B847-430F-9C6B-3505AAC4E90C}" type="pres">
      <dgm:prSet presAssocID="{C3490DD6-D458-4D39-8BEF-41239DD336FE}" presName="horzSpace2" presStyleCnt="0"/>
      <dgm:spPr/>
    </dgm:pt>
    <dgm:pt modelId="{F8C4E899-3F16-40B6-B237-760AFE818E24}" type="pres">
      <dgm:prSet presAssocID="{C3490DD6-D458-4D39-8BEF-41239DD336FE}" presName="tx2" presStyleLbl="revTx" presStyleIdx="2" presStyleCnt="4" custLinFactNeighborX="-916" custLinFactNeighborY="5899"/>
      <dgm:spPr/>
      <dgm:t>
        <a:bodyPr/>
        <a:lstStyle/>
        <a:p>
          <a:endParaRPr lang="en-US"/>
        </a:p>
      </dgm:t>
    </dgm:pt>
    <dgm:pt modelId="{087EEC19-E764-4A3D-8974-DFC248724323}" type="pres">
      <dgm:prSet presAssocID="{C3490DD6-D458-4D39-8BEF-41239DD336FE}" presName="vert2" presStyleCnt="0"/>
      <dgm:spPr/>
    </dgm:pt>
    <dgm:pt modelId="{7F95465A-CE10-4168-B6C4-A4B4A37518A2}" type="pres">
      <dgm:prSet presAssocID="{C3490DD6-D458-4D39-8BEF-41239DD336FE}" presName="thinLine2b" presStyleLbl="callout" presStyleIdx="1" presStyleCnt="3" custLinFactY="162940" custLinFactNeighborX="-899" custLinFactNeighborY="200000"/>
      <dgm:spPr/>
    </dgm:pt>
    <dgm:pt modelId="{23738334-C747-4DDB-BF84-EF44C9D34ACA}" type="pres">
      <dgm:prSet presAssocID="{C3490DD6-D458-4D39-8BEF-41239DD336FE}" presName="vertSpace2b" presStyleCnt="0"/>
      <dgm:spPr/>
    </dgm:pt>
    <dgm:pt modelId="{37499A00-8F44-463E-900F-AD650A7D7F4B}" type="pres">
      <dgm:prSet presAssocID="{762757EB-B16F-4B82-A667-40B54339F7F5}" presName="horz2" presStyleCnt="0"/>
      <dgm:spPr/>
    </dgm:pt>
    <dgm:pt modelId="{DEBF5F6E-49F3-4190-9B15-C3101DA0A542}" type="pres">
      <dgm:prSet presAssocID="{762757EB-B16F-4B82-A667-40B54339F7F5}" presName="horzSpace2" presStyleCnt="0"/>
      <dgm:spPr/>
    </dgm:pt>
    <dgm:pt modelId="{ACF802AB-1E0C-41DA-B78B-D955727DFF11}" type="pres">
      <dgm:prSet presAssocID="{762757EB-B16F-4B82-A667-40B54339F7F5}" presName="tx2" presStyleLbl="revTx" presStyleIdx="3" presStyleCnt="4" custLinFactNeighborX="-916" custLinFactNeighborY="13694"/>
      <dgm:spPr/>
      <dgm:t>
        <a:bodyPr/>
        <a:lstStyle/>
        <a:p>
          <a:endParaRPr lang="en-US"/>
        </a:p>
      </dgm:t>
    </dgm:pt>
    <dgm:pt modelId="{6D6966B7-309A-49EB-BD69-2C8AB904E758}" type="pres">
      <dgm:prSet presAssocID="{762757EB-B16F-4B82-A667-40B54339F7F5}" presName="vert2" presStyleCnt="0"/>
      <dgm:spPr/>
    </dgm:pt>
    <dgm:pt modelId="{E839AC82-FD6C-4815-9423-6F40CA41D5BA}" type="pres">
      <dgm:prSet presAssocID="{762757EB-B16F-4B82-A667-40B54339F7F5}" presName="thinLine2b" presStyleLbl="callout" presStyleIdx="2" presStyleCnt="3"/>
      <dgm:spPr/>
    </dgm:pt>
    <dgm:pt modelId="{770AD649-603E-4EA2-9021-C31587F6E921}" type="pres">
      <dgm:prSet presAssocID="{762757EB-B16F-4B82-A667-40B54339F7F5}" presName="vertSpace2b" presStyleCnt="0"/>
      <dgm:spPr/>
    </dgm:pt>
  </dgm:ptLst>
  <dgm:cxnLst>
    <dgm:cxn modelId="{5B9C9FFA-AA16-4E8C-8826-23820BE9DB17}" srcId="{4D8AF6C8-363A-4D63-8D24-1CD00BB6E09D}" destId="{9A6ECAA3-BDA4-4897-B12C-9BE6876D155A}" srcOrd="0" destOrd="0" parTransId="{B695791F-6BCC-448D-A132-9D008BC38953}" sibTransId="{37F465E7-F6B7-4D7C-9BA1-5F0B53FB1E68}"/>
    <dgm:cxn modelId="{79E9B4E4-22E6-44E4-8483-FF45E84A5B0F}" srcId="{6684820E-EB29-4644-B92D-9D530BD9862B}" destId="{4D8AF6C8-363A-4D63-8D24-1CD00BB6E09D}" srcOrd="0" destOrd="0" parTransId="{4A3FB137-963E-4CCA-A16E-4A33E5FB133C}" sibTransId="{7A53E800-D9F5-4640-9016-832B06EA3D77}"/>
    <dgm:cxn modelId="{C5334C70-2825-49FF-BE17-9DA1D1B9E8DB}" type="presOf" srcId="{6684820E-EB29-4644-B92D-9D530BD9862B}" destId="{107EFF57-3844-40AA-9C78-813C8D60A2A0}" srcOrd="0" destOrd="0" presId="urn:microsoft.com/office/officeart/2008/layout/LinedList"/>
    <dgm:cxn modelId="{CE878999-E751-42D0-88EC-F3C2C337B15C}" type="presOf" srcId="{C3490DD6-D458-4D39-8BEF-41239DD336FE}" destId="{F8C4E899-3F16-40B6-B237-760AFE818E24}" srcOrd="0" destOrd="0" presId="urn:microsoft.com/office/officeart/2008/layout/LinedList"/>
    <dgm:cxn modelId="{676526AA-52EA-4874-80B9-3E91CBEF943D}" type="presOf" srcId="{762757EB-B16F-4B82-A667-40B54339F7F5}" destId="{ACF802AB-1E0C-41DA-B78B-D955727DFF11}" srcOrd="0" destOrd="0" presId="urn:microsoft.com/office/officeart/2008/layout/LinedList"/>
    <dgm:cxn modelId="{F533D5B4-68DC-4A3B-A98D-5BD7EF78919B}" srcId="{4D8AF6C8-363A-4D63-8D24-1CD00BB6E09D}" destId="{C3490DD6-D458-4D39-8BEF-41239DD336FE}" srcOrd="1" destOrd="0" parTransId="{5C96819F-B95E-4F26-BB26-ED70A3A82299}" sibTransId="{491429C7-7F5C-4A20-AC6A-2D6724BFD819}"/>
    <dgm:cxn modelId="{24DC2E30-8A80-4003-9BEB-ADA527A72609}" type="presOf" srcId="{9A6ECAA3-BDA4-4897-B12C-9BE6876D155A}" destId="{A2939D05-89A8-4242-A7EB-83EF5ECEB743}" srcOrd="0" destOrd="0" presId="urn:microsoft.com/office/officeart/2008/layout/LinedList"/>
    <dgm:cxn modelId="{CA77E454-C079-4B53-8D06-BEEFFA74E797}" type="presOf" srcId="{4D8AF6C8-363A-4D63-8D24-1CD00BB6E09D}" destId="{DA0117B4-EA32-4065-AFA1-74AD45CBE0CE}" srcOrd="0" destOrd="0" presId="urn:microsoft.com/office/officeart/2008/layout/LinedList"/>
    <dgm:cxn modelId="{5FA96670-CE0B-43D8-9193-DDB3B7F637A5}" srcId="{4D8AF6C8-363A-4D63-8D24-1CD00BB6E09D}" destId="{762757EB-B16F-4B82-A667-40B54339F7F5}" srcOrd="2" destOrd="0" parTransId="{FAE49979-3E30-4DFA-9159-A8B7A22D4D17}" sibTransId="{7C17B8B7-436F-4269-9B8B-D9AC3AB9A5D9}"/>
    <dgm:cxn modelId="{35153BE2-07DD-4F40-99AB-344C7C55AF91}" type="presParOf" srcId="{107EFF57-3844-40AA-9C78-813C8D60A2A0}" destId="{A85D0088-8C31-4639-A4C2-2240C12C9942}" srcOrd="0" destOrd="0" presId="urn:microsoft.com/office/officeart/2008/layout/LinedList"/>
    <dgm:cxn modelId="{28366BB9-0921-40FB-8824-50C852B4AD36}" type="presParOf" srcId="{107EFF57-3844-40AA-9C78-813C8D60A2A0}" destId="{6A7D58F7-4E4C-476B-A90A-F1F245FE6A23}" srcOrd="1" destOrd="0" presId="urn:microsoft.com/office/officeart/2008/layout/LinedList"/>
    <dgm:cxn modelId="{44387B7D-5CAA-4787-B939-24A14B031138}" type="presParOf" srcId="{6A7D58F7-4E4C-476B-A90A-F1F245FE6A23}" destId="{DA0117B4-EA32-4065-AFA1-74AD45CBE0CE}" srcOrd="0" destOrd="0" presId="urn:microsoft.com/office/officeart/2008/layout/LinedList"/>
    <dgm:cxn modelId="{F8114CB3-5980-44AA-8BE8-7824051E9F55}" type="presParOf" srcId="{6A7D58F7-4E4C-476B-A90A-F1F245FE6A23}" destId="{FB1741CD-0055-4E40-978F-0DD4CC991C94}" srcOrd="1" destOrd="0" presId="urn:microsoft.com/office/officeart/2008/layout/LinedList"/>
    <dgm:cxn modelId="{B866C112-2792-4EFA-8A3C-65112BFCBA3E}" type="presParOf" srcId="{FB1741CD-0055-4E40-978F-0DD4CC991C94}" destId="{D21FDE3A-1E3E-404B-AD95-F09BDB44ECF0}" srcOrd="0" destOrd="0" presId="urn:microsoft.com/office/officeart/2008/layout/LinedList"/>
    <dgm:cxn modelId="{D7A0E0DB-7483-4682-B7CA-A7041A289170}" type="presParOf" srcId="{FB1741CD-0055-4E40-978F-0DD4CC991C94}" destId="{E97A202F-A943-4DAF-AACE-4F4D16FBCAB3}" srcOrd="1" destOrd="0" presId="urn:microsoft.com/office/officeart/2008/layout/LinedList"/>
    <dgm:cxn modelId="{C3328C55-73FB-4E0C-897C-92B3B03DB5C5}" type="presParOf" srcId="{E97A202F-A943-4DAF-AACE-4F4D16FBCAB3}" destId="{A0D344E4-E0E7-4340-AF84-D3D909B07751}" srcOrd="0" destOrd="0" presId="urn:microsoft.com/office/officeart/2008/layout/LinedList"/>
    <dgm:cxn modelId="{3FBF2127-E96F-42C4-AAB5-2AA60B000359}" type="presParOf" srcId="{E97A202F-A943-4DAF-AACE-4F4D16FBCAB3}" destId="{A2939D05-89A8-4242-A7EB-83EF5ECEB743}" srcOrd="1" destOrd="0" presId="urn:microsoft.com/office/officeart/2008/layout/LinedList"/>
    <dgm:cxn modelId="{872FBDE9-1F52-4BFE-9F7E-8124FD4376C3}" type="presParOf" srcId="{E97A202F-A943-4DAF-AACE-4F4D16FBCAB3}" destId="{DCC39E61-54C1-414C-8158-8F4437F7EDA2}" srcOrd="2" destOrd="0" presId="urn:microsoft.com/office/officeart/2008/layout/LinedList"/>
    <dgm:cxn modelId="{E77C9694-B753-44FC-B241-4BFB17AFEC55}" type="presParOf" srcId="{FB1741CD-0055-4E40-978F-0DD4CC991C94}" destId="{BCD1FC13-47C8-4E93-AF2E-E8B7CAFE8400}" srcOrd="2" destOrd="0" presId="urn:microsoft.com/office/officeart/2008/layout/LinedList"/>
    <dgm:cxn modelId="{C48194E0-B9DB-4160-9CF3-1883EF914D44}" type="presParOf" srcId="{FB1741CD-0055-4E40-978F-0DD4CC991C94}" destId="{CF8E4C96-9D08-4F28-9946-C95D201F9F1F}" srcOrd="3" destOrd="0" presId="urn:microsoft.com/office/officeart/2008/layout/LinedList"/>
    <dgm:cxn modelId="{95319DA8-A9C7-4D37-82EC-A31AC43B65A9}" type="presParOf" srcId="{FB1741CD-0055-4E40-978F-0DD4CC991C94}" destId="{131D2A41-4C5C-4989-BB7B-1BE1850E4C36}" srcOrd="4" destOrd="0" presId="urn:microsoft.com/office/officeart/2008/layout/LinedList"/>
    <dgm:cxn modelId="{5FF96EE9-01F2-4B9E-9348-AF41050B709E}" type="presParOf" srcId="{131D2A41-4C5C-4989-BB7B-1BE1850E4C36}" destId="{1226B9E6-B847-430F-9C6B-3505AAC4E90C}" srcOrd="0" destOrd="0" presId="urn:microsoft.com/office/officeart/2008/layout/LinedList"/>
    <dgm:cxn modelId="{CE55D643-D15B-49C2-85B9-FFE631A6264E}" type="presParOf" srcId="{131D2A41-4C5C-4989-BB7B-1BE1850E4C36}" destId="{F8C4E899-3F16-40B6-B237-760AFE818E24}" srcOrd="1" destOrd="0" presId="urn:microsoft.com/office/officeart/2008/layout/LinedList"/>
    <dgm:cxn modelId="{DAC31291-A9E8-46BA-BE3E-E846A40A1712}" type="presParOf" srcId="{131D2A41-4C5C-4989-BB7B-1BE1850E4C36}" destId="{087EEC19-E764-4A3D-8974-DFC248724323}" srcOrd="2" destOrd="0" presId="urn:microsoft.com/office/officeart/2008/layout/LinedList"/>
    <dgm:cxn modelId="{F7784917-DCA5-4113-8924-2F6191F3496E}" type="presParOf" srcId="{FB1741CD-0055-4E40-978F-0DD4CC991C94}" destId="{7F95465A-CE10-4168-B6C4-A4B4A37518A2}" srcOrd="5" destOrd="0" presId="urn:microsoft.com/office/officeart/2008/layout/LinedList"/>
    <dgm:cxn modelId="{CFD72A5D-7CBB-4B9A-A1B3-C3F88AEE548E}" type="presParOf" srcId="{FB1741CD-0055-4E40-978F-0DD4CC991C94}" destId="{23738334-C747-4DDB-BF84-EF44C9D34ACA}" srcOrd="6" destOrd="0" presId="urn:microsoft.com/office/officeart/2008/layout/LinedList"/>
    <dgm:cxn modelId="{4D90B67B-4B26-425F-86B6-A6B46A2A8220}" type="presParOf" srcId="{FB1741CD-0055-4E40-978F-0DD4CC991C94}" destId="{37499A00-8F44-463E-900F-AD650A7D7F4B}" srcOrd="7" destOrd="0" presId="urn:microsoft.com/office/officeart/2008/layout/LinedList"/>
    <dgm:cxn modelId="{B86C3350-B424-4252-8105-9E1B4A0807B7}" type="presParOf" srcId="{37499A00-8F44-463E-900F-AD650A7D7F4B}" destId="{DEBF5F6E-49F3-4190-9B15-C3101DA0A542}" srcOrd="0" destOrd="0" presId="urn:microsoft.com/office/officeart/2008/layout/LinedList"/>
    <dgm:cxn modelId="{4C073BBF-8BFC-499F-A231-3EF39DF6C1EF}" type="presParOf" srcId="{37499A00-8F44-463E-900F-AD650A7D7F4B}" destId="{ACF802AB-1E0C-41DA-B78B-D955727DFF11}" srcOrd="1" destOrd="0" presId="urn:microsoft.com/office/officeart/2008/layout/LinedList"/>
    <dgm:cxn modelId="{651F768D-CF9A-4FCA-914E-830D405A8AFB}" type="presParOf" srcId="{37499A00-8F44-463E-900F-AD650A7D7F4B}" destId="{6D6966B7-309A-49EB-BD69-2C8AB904E758}" srcOrd="2" destOrd="0" presId="urn:microsoft.com/office/officeart/2008/layout/LinedList"/>
    <dgm:cxn modelId="{3C0CE632-C766-49CF-B6DB-D8964A1C7E2D}" type="presParOf" srcId="{FB1741CD-0055-4E40-978F-0DD4CC991C94}" destId="{E839AC82-FD6C-4815-9423-6F40CA41D5BA}" srcOrd="8" destOrd="0" presId="urn:microsoft.com/office/officeart/2008/layout/LinedList"/>
    <dgm:cxn modelId="{C99332DE-4997-4D0B-9624-ED64CDE99E32}" type="presParOf" srcId="{FB1741CD-0055-4E40-978F-0DD4CC991C94}" destId="{770AD649-603E-4EA2-9021-C31587F6E92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84820E-EB29-4644-B92D-9D530BD986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8AF6C8-363A-4D63-8D24-1CD00BB6E09D}">
      <dgm:prSet phldrT="[Text]" custT="1"/>
      <dgm:spPr/>
      <dgm:t>
        <a:bodyPr/>
        <a:lstStyle/>
        <a:p>
          <a:pPr algn="ctr"/>
          <a:endParaRPr lang="en-US" sz="2800" b="1" dirty="0" smtClean="0">
            <a:solidFill>
              <a:srgbClr val="C00000"/>
            </a:solidFill>
          </a:endParaRPr>
        </a:p>
        <a:p>
          <a:pPr algn="ctr"/>
          <a:endParaRPr lang="en-US" sz="2800" b="1" dirty="0" smtClean="0">
            <a:solidFill>
              <a:srgbClr val="C00000"/>
            </a:solidFill>
          </a:endParaRPr>
        </a:p>
        <a:p>
          <a:pPr algn="ctr"/>
          <a:endParaRPr lang="en-US" sz="2800" b="1" dirty="0" smtClean="0">
            <a:solidFill>
              <a:srgbClr val="C00000"/>
            </a:solidFill>
          </a:endParaRPr>
        </a:p>
        <a:p>
          <a:pPr algn="ctr"/>
          <a:endParaRPr lang="en-US" sz="2800" b="1" dirty="0" smtClean="0">
            <a:solidFill>
              <a:srgbClr val="C00000"/>
            </a:solidFill>
          </a:endParaRPr>
        </a:p>
        <a:p>
          <a:pPr algn="ctr"/>
          <a:r>
            <a:rPr lang="en-US" sz="2800" b="1" dirty="0" smtClean="0">
              <a:solidFill>
                <a:srgbClr val="C00000"/>
              </a:solidFill>
            </a:rPr>
            <a:t>Advantages</a:t>
          </a:r>
          <a:endParaRPr lang="en-US" sz="4000" dirty="0"/>
        </a:p>
      </dgm:t>
    </dgm:pt>
    <dgm:pt modelId="{4A3FB137-963E-4CCA-A16E-4A33E5FB133C}" type="parTrans" cxnId="{79E9B4E4-22E6-44E4-8483-FF45E84A5B0F}">
      <dgm:prSet/>
      <dgm:spPr/>
      <dgm:t>
        <a:bodyPr/>
        <a:lstStyle/>
        <a:p>
          <a:endParaRPr lang="en-US"/>
        </a:p>
      </dgm:t>
    </dgm:pt>
    <dgm:pt modelId="{7A53E800-D9F5-4640-9016-832B06EA3D77}" type="sibTrans" cxnId="{79E9B4E4-22E6-44E4-8483-FF45E84A5B0F}">
      <dgm:prSet/>
      <dgm:spPr/>
      <dgm:t>
        <a:bodyPr/>
        <a:lstStyle/>
        <a:p>
          <a:endParaRPr lang="en-US"/>
        </a:p>
      </dgm:t>
    </dgm:pt>
    <dgm:pt modelId="{9A6ECAA3-BDA4-4897-B12C-9BE6876D155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Flexible</a:t>
          </a:r>
          <a:endParaRPr lang="en-US" sz="2400" dirty="0">
            <a:solidFill>
              <a:srgbClr val="002060"/>
            </a:solidFill>
          </a:endParaRPr>
        </a:p>
      </dgm:t>
    </dgm:pt>
    <dgm:pt modelId="{B695791F-6BCC-448D-A132-9D008BC38953}" type="parTrans" cxnId="{5B9C9FFA-AA16-4E8C-8826-23820BE9DB17}">
      <dgm:prSet/>
      <dgm:spPr/>
      <dgm:t>
        <a:bodyPr/>
        <a:lstStyle/>
        <a:p>
          <a:endParaRPr lang="en-US"/>
        </a:p>
      </dgm:t>
    </dgm:pt>
    <dgm:pt modelId="{37F465E7-F6B7-4D7C-9BA1-5F0B53FB1E68}" type="sibTrans" cxnId="{5B9C9FFA-AA16-4E8C-8826-23820BE9DB17}">
      <dgm:prSet/>
      <dgm:spPr/>
      <dgm:t>
        <a:bodyPr/>
        <a:lstStyle/>
        <a:p>
          <a:endParaRPr lang="en-US"/>
        </a:p>
      </dgm:t>
    </dgm:pt>
    <dgm:pt modelId="{762757EB-B16F-4B82-A667-40B54339F7F5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smtClean="0">
              <a:solidFill>
                <a:schemeClr val="tx1"/>
              </a:solidFill>
            </a:rPr>
            <a:t>Less and simpler wire</a:t>
          </a:r>
          <a:endParaRPr lang="en-US" sz="2400" dirty="0"/>
        </a:p>
      </dgm:t>
    </dgm:pt>
    <dgm:pt modelId="{FAE49979-3E30-4DFA-9159-A8B7A22D4D17}" type="parTrans" cxnId="{5FA96670-CE0B-43D8-9193-DDB3B7F637A5}">
      <dgm:prSet/>
      <dgm:spPr/>
      <dgm:t>
        <a:bodyPr/>
        <a:lstStyle/>
        <a:p>
          <a:endParaRPr lang="en-US"/>
        </a:p>
      </dgm:t>
    </dgm:pt>
    <dgm:pt modelId="{7C17B8B7-436F-4269-9B8B-D9AC3AB9A5D9}" type="sibTrans" cxnId="{5FA96670-CE0B-43D8-9193-DDB3B7F637A5}">
      <dgm:prSet/>
      <dgm:spPr/>
      <dgm:t>
        <a:bodyPr/>
        <a:lstStyle/>
        <a:p>
          <a:endParaRPr lang="en-US"/>
        </a:p>
      </dgm:t>
    </dgm:pt>
    <dgm:pt modelId="{C3490DD6-D458-4D39-8BEF-41239DD336FE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smtClean="0">
              <a:solidFill>
                <a:schemeClr val="tx1"/>
              </a:solidFill>
            </a:rPr>
            <a:t>Faster response time </a:t>
          </a:r>
          <a:endParaRPr lang="en-US" sz="2400" dirty="0"/>
        </a:p>
      </dgm:t>
    </dgm:pt>
    <dgm:pt modelId="{491429C7-7F5C-4A20-AC6A-2D6724BFD819}" type="sibTrans" cxnId="{F533D5B4-68DC-4A3B-A98D-5BD7EF78919B}">
      <dgm:prSet/>
      <dgm:spPr/>
      <dgm:t>
        <a:bodyPr/>
        <a:lstStyle/>
        <a:p>
          <a:endParaRPr lang="en-US"/>
        </a:p>
      </dgm:t>
    </dgm:pt>
    <dgm:pt modelId="{5C96819F-B95E-4F26-BB26-ED70A3A82299}" type="parTrans" cxnId="{F533D5B4-68DC-4A3B-A98D-5BD7EF78919B}">
      <dgm:prSet/>
      <dgm:spPr/>
      <dgm:t>
        <a:bodyPr/>
        <a:lstStyle/>
        <a:p>
          <a:endParaRPr lang="en-US"/>
        </a:p>
      </dgm:t>
    </dgm:pt>
    <dgm:pt modelId="{CC386434-2463-4D99-AC60-E3B9CBD9EEE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Solid-state-no moving parts</a:t>
          </a:r>
          <a:endParaRPr lang="en-US" sz="2400" dirty="0"/>
        </a:p>
      </dgm:t>
    </dgm:pt>
    <dgm:pt modelId="{E6AC82BD-1B0B-4D59-B230-F5698226E8E2}" type="parTrans" cxnId="{BC2B4787-4118-48BD-8DB6-9270EE94B7FF}">
      <dgm:prSet/>
      <dgm:spPr/>
      <dgm:t>
        <a:bodyPr/>
        <a:lstStyle/>
        <a:p>
          <a:endParaRPr lang="en-US"/>
        </a:p>
      </dgm:t>
    </dgm:pt>
    <dgm:pt modelId="{906109CB-9F09-4F2D-835A-4D6B241DD839}" type="sibTrans" cxnId="{BC2B4787-4118-48BD-8DB6-9270EE94B7FF}">
      <dgm:prSet/>
      <dgm:spPr/>
      <dgm:t>
        <a:bodyPr/>
        <a:lstStyle/>
        <a:p>
          <a:endParaRPr lang="en-US"/>
        </a:p>
      </dgm:t>
    </dgm:pt>
    <dgm:pt modelId="{9BC9369D-CDA1-4594-B0E3-8032F9C5E5F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Modular design- easy to expand</a:t>
          </a:r>
          <a:endParaRPr lang="en-US" sz="2400" dirty="0"/>
        </a:p>
      </dgm:t>
    </dgm:pt>
    <dgm:pt modelId="{F5846EF4-A5B1-4D0E-9E8E-69AFDFA0F4B5}" type="parTrans" cxnId="{B7E5CD1A-D374-4975-80F3-14A8C0B6F165}">
      <dgm:prSet/>
      <dgm:spPr/>
      <dgm:t>
        <a:bodyPr/>
        <a:lstStyle/>
        <a:p>
          <a:endParaRPr lang="en-US"/>
        </a:p>
      </dgm:t>
    </dgm:pt>
    <dgm:pt modelId="{EFAE708B-6E1F-4CDC-91B5-971574A422ED}" type="sibTrans" cxnId="{B7E5CD1A-D374-4975-80F3-14A8C0B6F165}">
      <dgm:prSet/>
      <dgm:spPr/>
      <dgm:t>
        <a:bodyPr/>
        <a:lstStyle/>
        <a:p>
          <a:endParaRPr lang="en-US"/>
        </a:p>
      </dgm:t>
    </dgm:pt>
    <dgm:pt modelId="{F8F27E15-90CF-4C64-B29D-628D1917634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Sophisticated instruction sets available</a:t>
          </a:r>
          <a:endParaRPr lang="en-US" sz="2400" dirty="0"/>
        </a:p>
      </dgm:t>
    </dgm:pt>
    <dgm:pt modelId="{2237649A-0EEA-4FAC-A5F8-62E57EDD309B}" type="parTrans" cxnId="{874F4691-0575-42D2-AC33-FFD079D7F55E}">
      <dgm:prSet/>
      <dgm:spPr/>
      <dgm:t>
        <a:bodyPr/>
        <a:lstStyle/>
        <a:p>
          <a:endParaRPr lang="en-US"/>
        </a:p>
      </dgm:t>
    </dgm:pt>
    <dgm:pt modelId="{D5570886-32B9-4A9B-B4E4-0D349E48EE78}" type="sibTrans" cxnId="{874F4691-0575-42D2-AC33-FFD079D7F55E}">
      <dgm:prSet/>
      <dgm:spPr/>
      <dgm:t>
        <a:bodyPr/>
        <a:lstStyle/>
        <a:p>
          <a:endParaRPr lang="en-US"/>
        </a:p>
      </dgm:t>
    </dgm:pt>
    <dgm:pt modelId="{36413E62-116E-4EF4-AA97-42660CB9235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Easy to troubleshoot</a:t>
          </a:r>
          <a:endParaRPr lang="en-US" sz="2400" dirty="0"/>
        </a:p>
      </dgm:t>
    </dgm:pt>
    <dgm:pt modelId="{D9DC30ED-88CD-4342-9E42-416BD5693269}" type="parTrans" cxnId="{A3F2A551-D344-4EB3-A56C-85F9AC90BF96}">
      <dgm:prSet/>
      <dgm:spPr/>
      <dgm:t>
        <a:bodyPr/>
        <a:lstStyle/>
        <a:p>
          <a:endParaRPr lang="en-US"/>
        </a:p>
      </dgm:t>
    </dgm:pt>
    <dgm:pt modelId="{B384EAF4-A334-4C84-9D6A-C5AC28381B9A}" type="sibTrans" cxnId="{A3F2A551-D344-4EB3-A56C-85F9AC90BF96}">
      <dgm:prSet/>
      <dgm:spPr/>
      <dgm:t>
        <a:bodyPr/>
        <a:lstStyle/>
        <a:p>
          <a:endParaRPr lang="en-US"/>
        </a:p>
      </dgm:t>
    </dgm:pt>
    <dgm:pt modelId="{8C17254D-8323-4502-8B2C-4FE13A70B0A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Less Expensive </a:t>
          </a:r>
          <a:endParaRPr lang="en-US" sz="2400" b="1" dirty="0" smtClean="0">
            <a:solidFill>
              <a:srgbClr val="002060"/>
            </a:solidFill>
          </a:endParaRPr>
        </a:p>
        <a:p>
          <a:endParaRPr lang="en-US" sz="3200" b="1" dirty="0" smtClean="0">
            <a:solidFill>
              <a:srgbClr val="002060"/>
            </a:solidFill>
          </a:endParaRPr>
        </a:p>
        <a:p>
          <a:endParaRPr lang="en-US" sz="3200" dirty="0"/>
        </a:p>
      </dgm:t>
    </dgm:pt>
    <dgm:pt modelId="{DFFDC4DF-C98A-462E-B9A3-9AD11E79E14B}" type="parTrans" cxnId="{C2977CD7-FE81-4F8C-B09B-6581C5CFE077}">
      <dgm:prSet/>
      <dgm:spPr/>
      <dgm:t>
        <a:bodyPr/>
        <a:lstStyle/>
        <a:p>
          <a:endParaRPr lang="en-US"/>
        </a:p>
      </dgm:t>
    </dgm:pt>
    <dgm:pt modelId="{EDDAE058-76A5-470D-BFBA-B928C57169BB}" type="sibTrans" cxnId="{C2977CD7-FE81-4F8C-B09B-6581C5CFE077}">
      <dgm:prSet/>
      <dgm:spPr/>
      <dgm:t>
        <a:bodyPr/>
        <a:lstStyle/>
        <a:p>
          <a:endParaRPr lang="en-US"/>
        </a:p>
      </dgm:t>
    </dgm:pt>
    <dgm:pt modelId="{107EFF57-3844-40AA-9C78-813C8D60A2A0}" type="pres">
      <dgm:prSet presAssocID="{6684820E-EB29-4644-B92D-9D530BD986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5D0088-8C31-4639-A4C2-2240C12C9942}" type="pres">
      <dgm:prSet presAssocID="{4D8AF6C8-363A-4D63-8D24-1CD00BB6E09D}" presName="thickLine" presStyleLbl="alignNode1" presStyleIdx="0" presStyleCnt="1"/>
      <dgm:spPr/>
    </dgm:pt>
    <dgm:pt modelId="{6A7D58F7-4E4C-476B-A90A-F1F245FE6A23}" type="pres">
      <dgm:prSet presAssocID="{4D8AF6C8-363A-4D63-8D24-1CD00BB6E09D}" presName="horz1" presStyleCnt="0"/>
      <dgm:spPr/>
    </dgm:pt>
    <dgm:pt modelId="{DA0117B4-EA32-4065-AFA1-74AD45CBE0CE}" type="pres">
      <dgm:prSet presAssocID="{4D8AF6C8-363A-4D63-8D24-1CD00BB6E09D}" presName="tx1" presStyleLbl="revTx" presStyleIdx="0" presStyleCnt="9" custScaleX="128976"/>
      <dgm:spPr/>
      <dgm:t>
        <a:bodyPr/>
        <a:lstStyle/>
        <a:p>
          <a:endParaRPr lang="en-US"/>
        </a:p>
      </dgm:t>
    </dgm:pt>
    <dgm:pt modelId="{FB1741CD-0055-4E40-978F-0DD4CC991C94}" type="pres">
      <dgm:prSet presAssocID="{4D8AF6C8-363A-4D63-8D24-1CD00BB6E09D}" presName="vert1" presStyleCnt="0"/>
      <dgm:spPr/>
    </dgm:pt>
    <dgm:pt modelId="{D21FDE3A-1E3E-404B-AD95-F09BDB44ECF0}" type="pres">
      <dgm:prSet presAssocID="{9A6ECAA3-BDA4-4897-B12C-9BE6876D155A}" presName="vertSpace2a" presStyleCnt="0"/>
      <dgm:spPr/>
    </dgm:pt>
    <dgm:pt modelId="{E97A202F-A943-4DAF-AACE-4F4D16FBCAB3}" type="pres">
      <dgm:prSet presAssocID="{9A6ECAA3-BDA4-4897-B12C-9BE6876D155A}" presName="horz2" presStyleCnt="0"/>
      <dgm:spPr/>
    </dgm:pt>
    <dgm:pt modelId="{A0D344E4-E0E7-4340-AF84-D3D909B07751}" type="pres">
      <dgm:prSet presAssocID="{9A6ECAA3-BDA4-4897-B12C-9BE6876D155A}" presName="horzSpace2" presStyleCnt="0"/>
      <dgm:spPr/>
    </dgm:pt>
    <dgm:pt modelId="{A2939D05-89A8-4242-A7EB-83EF5ECEB743}" type="pres">
      <dgm:prSet presAssocID="{9A6ECAA3-BDA4-4897-B12C-9BE6876D155A}" presName="tx2" presStyleLbl="revTx" presStyleIdx="1" presStyleCnt="9" custScaleY="56710"/>
      <dgm:spPr/>
      <dgm:t>
        <a:bodyPr/>
        <a:lstStyle/>
        <a:p>
          <a:endParaRPr lang="en-US"/>
        </a:p>
      </dgm:t>
    </dgm:pt>
    <dgm:pt modelId="{DCC39E61-54C1-414C-8158-8F4437F7EDA2}" type="pres">
      <dgm:prSet presAssocID="{9A6ECAA3-BDA4-4897-B12C-9BE6876D155A}" presName="vert2" presStyleCnt="0"/>
      <dgm:spPr/>
    </dgm:pt>
    <dgm:pt modelId="{BCD1FC13-47C8-4E93-AF2E-E8B7CAFE8400}" type="pres">
      <dgm:prSet presAssocID="{9A6ECAA3-BDA4-4897-B12C-9BE6876D155A}" presName="thinLine2b" presStyleLbl="callout" presStyleIdx="0" presStyleCnt="8" custLinFactY="300000" custLinFactNeighborX="-899" custLinFactNeighborY="322296"/>
      <dgm:spPr/>
    </dgm:pt>
    <dgm:pt modelId="{CF8E4C96-9D08-4F28-9946-C95D201F9F1F}" type="pres">
      <dgm:prSet presAssocID="{9A6ECAA3-BDA4-4897-B12C-9BE6876D155A}" presName="vertSpace2b" presStyleCnt="0"/>
      <dgm:spPr/>
    </dgm:pt>
    <dgm:pt modelId="{131D2A41-4C5C-4989-BB7B-1BE1850E4C36}" type="pres">
      <dgm:prSet presAssocID="{C3490DD6-D458-4D39-8BEF-41239DD336FE}" presName="horz2" presStyleCnt="0"/>
      <dgm:spPr/>
    </dgm:pt>
    <dgm:pt modelId="{1226B9E6-B847-430F-9C6B-3505AAC4E90C}" type="pres">
      <dgm:prSet presAssocID="{C3490DD6-D458-4D39-8BEF-41239DD336FE}" presName="horzSpace2" presStyleCnt="0"/>
      <dgm:spPr/>
    </dgm:pt>
    <dgm:pt modelId="{F8C4E899-3F16-40B6-B237-760AFE818E24}" type="pres">
      <dgm:prSet presAssocID="{C3490DD6-D458-4D39-8BEF-41239DD336FE}" presName="tx2" presStyleLbl="revTx" presStyleIdx="2" presStyleCnt="9" custLinFactNeighborX="-916" custLinFactNeighborY="30931"/>
      <dgm:spPr/>
      <dgm:t>
        <a:bodyPr/>
        <a:lstStyle/>
        <a:p>
          <a:endParaRPr lang="en-US"/>
        </a:p>
      </dgm:t>
    </dgm:pt>
    <dgm:pt modelId="{087EEC19-E764-4A3D-8974-DFC248724323}" type="pres">
      <dgm:prSet presAssocID="{C3490DD6-D458-4D39-8BEF-41239DD336FE}" presName="vert2" presStyleCnt="0"/>
      <dgm:spPr/>
    </dgm:pt>
    <dgm:pt modelId="{7F95465A-CE10-4168-B6C4-A4B4A37518A2}" type="pres">
      <dgm:prSet presAssocID="{C3490DD6-D458-4D39-8BEF-41239DD336FE}" presName="thinLine2b" presStyleLbl="callout" presStyleIdx="1" presStyleCnt="8" custLinFactY="162940" custLinFactNeighborX="-899" custLinFactNeighborY="200000"/>
      <dgm:spPr/>
    </dgm:pt>
    <dgm:pt modelId="{23738334-C747-4DDB-BF84-EF44C9D34ACA}" type="pres">
      <dgm:prSet presAssocID="{C3490DD6-D458-4D39-8BEF-41239DD336FE}" presName="vertSpace2b" presStyleCnt="0"/>
      <dgm:spPr/>
    </dgm:pt>
    <dgm:pt modelId="{37499A00-8F44-463E-900F-AD650A7D7F4B}" type="pres">
      <dgm:prSet presAssocID="{762757EB-B16F-4B82-A667-40B54339F7F5}" presName="horz2" presStyleCnt="0"/>
      <dgm:spPr/>
    </dgm:pt>
    <dgm:pt modelId="{DEBF5F6E-49F3-4190-9B15-C3101DA0A542}" type="pres">
      <dgm:prSet presAssocID="{762757EB-B16F-4B82-A667-40B54339F7F5}" presName="horzSpace2" presStyleCnt="0"/>
      <dgm:spPr/>
    </dgm:pt>
    <dgm:pt modelId="{ACF802AB-1E0C-41DA-B78B-D955727DFF11}" type="pres">
      <dgm:prSet presAssocID="{762757EB-B16F-4B82-A667-40B54339F7F5}" presName="tx2" presStyleLbl="revTx" presStyleIdx="3" presStyleCnt="9" custLinFactNeighborX="-916" custLinFactNeighborY="13694"/>
      <dgm:spPr/>
      <dgm:t>
        <a:bodyPr/>
        <a:lstStyle/>
        <a:p>
          <a:endParaRPr lang="en-US"/>
        </a:p>
      </dgm:t>
    </dgm:pt>
    <dgm:pt modelId="{6D6966B7-309A-49EB-BD69-2C8AB904E758}" type="pres">
      <dgm:prSet presAssocID="{762757EB-B16F-4B82-A667-40B54339F7F5}" presName="vert2" presStyleCnt="0"/>
      <dgm:spPr/>
    </dgm:pt>
    <dgm:pt modelId="{E839AC82-FD6C-4815-9423-6F40CA41D5BA}" type="pres">
      <dgm:prSet presAssocID="{762757EB-B16F-4B82-A667-40B54339F7F5}" presName="thinLine2b" presStyleLbl="callout" presStyleIdx="2" presStyleCnt="8"/>
      <dgm:spPr/>
    </dgm:pt>
    <dgm:pt modelId="{770AD649-603E-4EA2-9021-C31587F6E921}" type="pres">
      <dgm:prSet presAssocID="{762757EB-B16F-4B82-A667-40B54339F7F5}" presName="vertSpace2b" presStyleCnt="0"/>
      <dgm:spPr/>
    </dgm:pt>
    <dgm:pt modelId="{B72134D9-4EEF-40FB-A2ED-E24B0CDCF97C}" type="pres">
      <dgm:prSet presAssocID="{CC386434-2463-4D99-AC60-E3B9CBD9EEEA}" presName="horz2" presStyleCnt="0"/>
      <dgm:spPr/>
    </dgm:pt>
    <dgm:pt modelId="{2A5C9B8E-EB36-44A4-A00E-E785BDF51CE9}" type="pres">
      <dgm:prSet presAssocID="{CC386434-2463-4D99-AC60-E3B9CBD9EEEA}" presName="horzSpace2" presStyleCnt="0"/>
      <dgm:spPr/>
    </dgm:pt>
    <dgm:pt modelId="{1105B6D3-D298-43A5-A01E-901D29553E26}" type="pres">
      <dgm:prSet presAssocID="{CC386434-2463-4D99-AC60-E3B9CBD9EEEA}" presName="tx2" presStyleLbl="revTx" presStyleIdx="4" presStyleCnt="9"/>
      <dgm:spPr/>
      <dgm:t>
        <a:bodyPr/>
        <a:lstStyle/>
        <a:p>
          <a:endParaRPr lang="en-US"/>
        </a:p>
      </dgm:t>
    </dgm:pt>
    <dgm:pt modelId="{842CF273-1DC7-457B-B858-0F4AD13630ED}" type="pres">
      <dgm:prSet presAssocID="{CC386434-2463-4D99-AC60-E3B9CBD9EEEA}" presName="vert2" presStyleCnt="0"/>
      <dgm:spPr/>
    </dgm:pt>
    <dgm:pt modelId="{4DA483D3-86DB-4F93-A9F0-4FD67ACFC81E}" type="pres">
      <dgm:prSet presAssocID="{CC386434-2463-4D99-AC60-E3B9CBD9EEEA}" presName="thinLine2b" presStyleLbl="callout" presStyleIdx="3" presStyleCnt="8"/>
      <dgm:spPr/>
    </dgm:pt>
    <dgm:pt modelId="{C273F188-23A4-4612-BF8E-1FA9C0608322}" type="pres">
      <dgm:prSet presAssocID="{CC386434-2463-4D99-AC60-E3B9CBD9EEEA}" presName="vertSpace2b" presStyleCnt="0"/>
      <dgm:spPr/>
    </dgm:pt>
    <dgm:pt modelId="{B44B98BA-8538-49F6-BBFB-A5C07171B138}" type="pres">
      <dgm:prSet presAssocID="{9BC9369D-CDA1-4594-B0E3-8032F9C5E5F2}" presName="horz2" presStyleCnt="0"/>
      <dgm:spPr/>
    </dgm:pt>
    <dgm:pt modelId="{F17A5ADD-B130-406B-AC36-C66524B7DBFF}" type="pres">
      <dgm:prSet presAssocID="{9BC9369D-CDA1-4594-B0E3-8032F9C5E5F2}" presName="horzSpace2" presStyleCnt="0"/>
      <dgm:spPr/>
    </dgm:pt>
    <dgm:pt modelId="{F89742A7-7E03-44AE-AFBB-730AA7184E3E}" type="pres">
      <dgm:prSet presAssocID="{9BC9369D-CDA1-4594-B0E3-8032F9C5E5F2}" presName="tx2" presStyleLbl="revTx" presStyleIdx="5" presStyleCnt="9"/>
      <dgm:spPr/>
      <dgm:t>
        <a:bodyPr/>
        <a:lstStyle/>
        <a:p>
          <a:endParaRPr lang="en-US"/>
        </a:p>
      </dgm:t>
    </dgm:pt>
    <dgm:pt modelId="{A739ABBD-39F3-4400-9ECF-5E2487BEA6DA}" type="pres">
      <dgm:prSet presAssocID="{9BC9369D-CDA1-4594-B0E3-8032F9C5E5F2}" presName="vert2" presStyleCnt="0"/>
      <dgm:spPr/>
    </dgm:pt>
    <dgm:pt modelId="{89F422E7-0544-4FA5-9DAE-16360F016D14}" type="pres">
      <dgm:prSet presAssocID="{9BC9369D-CDA1-4594-B0E3-8032F9C5E5F2}" presName="thinLine2b" presStyleLbl="callout" presStyleIdx="4" presStyleCnt="8"/>
      <dgm:spPr/>
    </dgm:pt>
    <dgm:pt modelId="{E9F7466A-7E43-4411-BF6E-7A32F8CE7CF5}" type="pres">
      <dgm:prSet presAssocID="{9BC9369D-CDA1-4594-B0E3-8032F9C5E5F2}" presName="vertSpace2b" presStyleCnt="0"/>
      <dgm:spPr/>
    </dgm:pt>
    <dgm:pt modelId="{533F4862-E94E-415F-9582-3DC64CCD4DC2}" type="pres">
      <dgm:prSet presAssocID="{F8F27E15-90CF-4C64-B29D-628D1917634A}" presName="horz2" presStyleCnt="0"/>
      <dgm:spPr/>
    </dgm:pt>
    <dgm:pt modelId="{046F1D38-2780-4A67-BDFF-AA537105683D}" type="pres">
      <dgm:prSet presAssocID="{F8F27E15-90CF-4C64-B29D-628D1917634A}" presName="horzSpace2" presStyleCnt="0"/>
      <dgm:spPr/>
    </dgm:pt>
    <dgm:pt modelId="{04499188-4372-4A8D-9B0D-17410E5668E1}" type="pres">
      <dgm:prSet presAssocID="{F8F27E15-90CF-4C64-B29D-628D1917634A}" presName="tx2" presStyleLbl="revTx" presStyleIdx="6" presStyleCnt="9"/>
      <dgm:spPr/>
      <dgm:t>
        <a:bodyPr/>
        <a:lstStyle/>
        <a:p>
          <a:endParaRPr lang="en-US"/>
        </a:p>
      </dgm:t>
    </dgm:pt>
    <dgm:pt modelId="{46E033FD-23C4-48C1-AB67-E67A2644C7F7}" type="pres">
      <dgm:prSet presAssocID="{F8F27E15-90CF-4C64-B29D-628D1917634A}" presName="vert2" presStyleCnt="0"/>
      <dgm:spPr/>
    </dgm:pt>
    <dgm:pt modelId="{DEFB1D3D-7CF8-40E3-A98D-DBE32252322D}" type="pres">
      <dgm:prSet presAssocID="{F8F27E15-90CF-4C64-B29D-628D1917634A}" presName="thinLine2b" presStyleLbl="callout" presStyleIdx="5" presStyleCnt="8"/>
      <dgm:spPr/>
    </dgm:pt>
    <dgm:pt modelId="{3C2C4391-A87E-4D96-982F-A2AC4E566C9C}" type="pres">
      <dgm:prSet presAssocID="{F8F27E15-90CF-4C64-B29D-628D1917634A}" presName="vertSpace2b" presStyleCnt="0"/>
      <dgm:spPr/>
    </dgm:pt>
    <dgm:pt modelId="{2CB87D67-0B68-4930-94C0-207BFADC4249}" type="pres">
      <dgm:prSet presAssocID="{36413E62-116E-4EF4-AA97-42660CB92352}" presName="horz2" presStyleCnt="0"/>
      <dgm:spPr/>
    </dgm:pt>
    <dgm:pt modelId="{72CDADC0-8FD9-47B0-8D75-71EF2B27BF04}" type="pres">
      <dgm:prSet presAssocID="{36413E62-116E-4EF4-AA97-42660CB92352}" presName="horzSpace2" presStyleCnt="0"/>
      <dgm:spPr/>
    </dgm:pt>
    <dgm:pt modelId="{A30609BF-DDB1-4C00-A732-887B7C7AFB6C}" type="pres">
      <dgm:prSet presAssocID="{36413E62-116E-4EF4-AA97-42660CB92352}" presName="tx2" presStyleLbl="revTx" presStyleIdx="7" presStyleCnt="9"/>
      <dgm:spPr/>
      <dgm:t>
        <a:bodyPr/>
        <a:lstStyle/>
        <a:p>
          <a:endParaRPr lang="en-US"/>
        </a:p>
      </dgm:t>
    </dgm:pt>
    <dgm:pt modelId="{0945A9F6-5F70-4BBC-8DC1-8DEF1648C9F7}" type="pres">
      <dgm:prSet presAssocID="{36413E62-116E-4EF4-AA97-42660CB92352}" presName="vert2" presStyleCnt="0"/>
      <dgm:spPr/>
    </dgm:pt>
    <dgm:pt modelId="{418A1E3C-4499-4B45-A4AC-881BDB32C90C}" type="pres">
      <dgm:prSet presAssocID="{36413E62-116E-4EF4-AA97-42660CB92352}" presName="thinLine2b" presStyleLbl="callout" presStyleIdx="6" presStyleCnt="8"/>
      <dgm:spPr/>
    </dgm:pt>
    <dgm:pt modelId="{D9B5A212-1322-4787-8907-DE1FF4A7C6F1}" type="pres">
      <dgm:prSet presAssocID="{36413E62-116E-4EF4-AA97-42660CB92352}" presName="vertSpace2b" presStyleCnt="0"/>
      <dgm:spPr/>
    </dgm:pt>
    <dgm:pt modelId="{67064810-AC79-48BB-BE8E-C4C529197E64}" type="pres">
      <dgm:prSet presAssocID="{8C17254D-8323-4502-8B2C-4FE13A70B0AE}" presName="horz2" presStyleCnt="0"/>
      <dgm:spPr/>
    </dgm:pt>
    <dgm:pt modelId="{F73446E5-0643-479A-9E31-2BCC6F2181E9}" type="pres">
      <dgm:prSet presAssocID="{8C17254D-8323-4502-8B2C-4FE13A70B0AE}" presName="horzSpace2" presStyleCnt="0"/>
      <dgm:spPr/>
    </dgm:pt>
    <dgm:pt modelId="{CBCAA920-A3D4-452E-B81F-F30F13BD5108}" type="pres">
      <dgm:prSet presAssocID="{8C17254D-8323-4502-8B2C-4FE13A70B0AE}" presName="tx2" presStyleLbl="revTx" presStyleIdx="8" presStyleCnt="9"/>
      <dgm:spPr/>
      <dgm:t>
        <a:bodyPr/>
        <a:lstStyle/>
        <a:p>
          <a:endParaRPr lang="en-US"/>
        </a:p>
      </dgm:t>
    </dgm:pt>
    <dgm:pt modelId="{0AF584B7-ADC8-4986-AF1A-A8CE176F1162}" type="pres">
      <dgm:prSet presAssocID="{8C17254D-8323-4502-8B2C-4FE13A70B0AE}" presName="vert2" presStyleCnt="0"/>
      <dgm:spPr/>
    </dgm:pt>
    <dgm:pt modelId="{2B105954-712A-4466-87CA-D06770C147AA}" type="pres">
      <dgm:prSet presAssocID="{8C17254D-8323-4502-8B2C-4FE13A70B0AE}" presName="thinLine2b" presStyleLbl="callout" presStyleIdx="7" presStyleCnt="8"/>
      <dgm:spPr/>
    </dgm:pt>
    <dgm:pt modelId="{BDED8444-35E1-4858-B53D-18B05826B457}" type="pres">
      <dgm:prSet presAssocID="{8C17254D-8323-4502-8B2C-4FE13A70B0AE}" presName="vertSpace2b" presStyleCnt="0"/>
      <dgm:spPr/>
    </dgm:pt>
  </dgm:ptLst>
  <dgm:cxnLst>
    <dgm:cxn modelId="{DE8FD755-35CD-4868-AE2B-E1BADB0ED5CD}" type="presOf" srcId="{4D8AF6C8-363A-4D63-8D24-1CD00BB6E09D}" destId="{DA0117B4-EA32-4065-AFA1-74AD45CBE0CE}" srcOrd="0" destOrd="0" presId="urn:microsoft.com/office/officeart/2008/layout/LinedList"/>
    <dgm:cxn modelId="{79E9B4E4-22E6-44E4-8483-FF45E84A5B0F}" srcId="{6684820E-EB29-4644-B92D-9D530BD9862B}" destId="{4D8AF6C8-363A-4D63-8D24-1CD00BB6E09D}" srcOrd="0" destOrd="0" parTransId="{4A3FB137-963E-4CCA-A16E-4A33E5FB133C}" sibTransId="{7A53E800-D9F5-4640-9016-832B06EA3D77}"/>
    <dgm:cxn modelId="{4B9192EF-9CF8-4F68-BBED-C0D8F42C7EF0}" type="presOf" srcId="{9BC9369D-CDA1-4594-B0E3-8032F9C5E5F2}" destId="{F89742A7-7E03-44AE-AFBB-730AA7184E3E}" srcOrd="0" destOrd="0" presId="urn:microsoft.com/office/officeart/2008/layout/LinedList"/>
    <dgm:cxn modelId="{B6F8FB3D-51EE-4312-99C7-052EA4BCF575}" type="presOf" srcId="{762757EB-B16F-4B82-A667-40B54339F7F5}" destId="{ACF802AB-1E0C-41DA-B78B-D955727DFF11}" srcOrd="0" destOrd="0" presId="urn:microsoft.com/office/officeart/2008/layout/LinedList"/>
    <dgm:cxn modelId="{CA652C3F-C022-46AD-9F59-1E5F4DCAED6D}" type="presOf" srcId="{C3490DD6-D458-4D39-8BEF-41239DD336FE}" destId="{F8C4E899-3F16-40B6-B237-760AFE818E24}" srcOrd="0" destOrd="0" presId="urn:microsoft.com/office/officeart/2008/layout/LinedList"/>
    <dgm:cxn modelId="{F533D5B4-68DC-4A3B-A98D-5BD7EF78919B}" srcId="{4D8AF6C8-363A-4D63-8D24-1CD00BB6E09D}" destId="{C3490DD6-D458-4D39-8BEF-41239DD336FE}" srcOrd="1" destOrd="0" parTransId="{5C96819F-B95E-4F26-BB26-ED70A3A82299}" sibTransId="{491429C7-7F5C-4A20-AC6A-2D6724BFD819}"/>
    <dgm:cxn modelId="{5FA96670-CE0B-43D8-9193-DDB3B7F637A5}" srcId="{4D8AF6C8-363A-4D63-8D24-1CD00BB6E09D}" destId="{762757EB-B16F-4B82-A667-40B54339F7F5}" srcOrd="2" destOrd="0" parTransId="{FAE49979-3E30-4DFA-9159-A8B7A22D4D17}" sibTransId="{7C17B8B7-436F-4269-9B8B-D9AC3AB9A5D9}"/>
    <dgm:cxn modelId="{B7E5CD1A-D374-4975-80F3-14A8C0B6F165}" srcId="{4D8AF6C8-363A-4D63-8D24-1CD00BB6E09D}" destId="{9BC9369D-CDA1-4594-B0E3-8032F9C5E5F2}" srcOrd="4" destOrd="0" parTransId="{F5846EF4-A5B1-4D0E-9E8E-69AFDFA0F4B5}" sibTransId="{EFAE708B-6E1F-4CDC-91B5-971574A422ED}"/>
    <dgm:cxn modelId="{BDBA9092-3DFA-4698-80C3-8F009607E1FA}" type="presOf" srcId="{6684820E-EB29-4644-B92D-9D530BD9862B}" destId="{107EFF57-3844-40AA-9C78-813C8D60A2A0}" srcOrd="0" destOrd="0" presId="urn:microsoft.com/office/officeart/2008/layout/LinedList"/>
    <dgm:cxn modelId="{5B9C9FFA-AA16-4E8C-8826-23820BE9DB17}" srcId="{4D8AF6C8-363A-4D63-8D24-1CD00BB6E09D}" destId="{9A6ECAA3-BDA4-4897-B12C-9BE6876D155A}" srcOrd="0" destOrd="0" parTransId="{B695791F-6BCC-448D-A132-9D008BC38953}" sibTransId="{37F465E7-F6B7-4D7C-9BA1-5F0B53FB1E68}"/>
    <dgm:cxn modelId="{7813FCAF-339A-4F8D-B9A9-F0F29D5DF6A4}" type="presOf" srcId="{8C17254D-8323-4502-8B2C-4FE13A70B0AE}" destId="{CBCAA920-A3D4-452E-B81F-F30F13BD5108}" srcOrd="0" destOrd="0" presId="urn:microsoft.com/office/officeart/2008/layout/LinedList"/>
    <dgm:cxn modelId="{898BB5C5-71E7-4A5B-881D-F4F646E54CBA}" type="presOf" srcId="{9A6ECAA3-BDA4-4897-B12C-9BE6876D155A}" destId="{A2939D05-89A8-4242-A7EB-83EF5ECEB743}" srcOrd="0" destOrd="0" presId="urn:microsoft.com/office/officeart/2008/layout/LinedList"/>
    <dgm:cxn modelId="{C2977CD7-FE81-4F8C-B09B-6581C5CFE077}" srcId="{4D8AF6C8-363A-4D63-8D24-1CD00BB6E09D}" destId="{8C17254D-8323-4502-8B2C-4FE13A70B0AE}" srcOrd="7" destOrd="0" parTransId="{DFFDC4DF-C98A-462E-B9A3-9AD11E79E14B}" sibTransId="{EDDAE058-76A5-470D-BFBA-B928C57169BB}"/>
    <dgm:cxn modelId="{07E44EA4-B2BA-4B9C-8124-C08DD8F844B8}" type="presOf" srcId="{F8F27E15-90CF-4C64-B29D-628D1917634A}" destId="{04499188-4372-4A8D-9B0D-17410E5668E1}" srcOrd="0" destOrd="0" presId="urn:microsoft.com/office/officeart/2008/layout/LinedList"/>
    <dgm:cxn modelId="{874F4691-0575-42D2-AC33-FFD079D7F55E}" srcId="{4D8AF6C8-363A-4D63-8D24-1CD00BB6E09D}" destId="{F8F27E15-90CF-4C64-B29D-628D1917634A}" srcOrd="5" destOrd="0" parTransId="{2237649A-0EEA-4FAC-A5F8-62E57EDD309B}" sibTransId="{D5570886-32B9-4A9B-B4E4-0D349E48EE78}"/>
    <dgm:cxn modelId="{465E6776-849C-4FC7-93DD-271A5F5707D1}" type="presOf" srcId="{CC386434-2463-4D99-AC60-E3B9CBD9EEEA}" destId="{1105B6D3-D298-43A5-A01E-901D29553E26}" srcOrd="0" destOrd="0" presId="urn:microsoft.com/office/officeart/2008/layout/LinedList"/>
    <dgm:cxn modelId="{A3F2A551-D344-4EB3-A56C-85F9AC90BF96}" srcId="{4D8AF6C8-363A-4D63-8D24-1CD00BB6E09D}" destId="{36413E62-116E-4EF4-AA97-42660CB92352}" srcOrd="6" destOrd="0" parTransId="{D9DC30ED-88CD-4342-9E42-416BD5693269}" sibTransId="{B384EAF4-A334-4C84-9D6A-C5AC28381B9A}"/>
    <dgm:cxn modelId="{BC2B4787-4118-48BD-8DB6-9270EE94B7FF}" srcId="{4D8AF6C8-363A-4D63-8D24-1CD00BB6E09D}" destId="{CC386434-2463-4D99-AC60-E3B9CBD9EEEA}" srcOrd="3" destOrd="0" parTransId="{E6AC82BD-1B0B-4D59-B230-F5698226E8E2}" sibTransId="{906109CB-9F09-4F2D-835A-4D6B241DD839}"/>
    <dgm:cxn modelId="{C953CDD5-5611-4CAB-AAF7-9D0D0BD9A18E}" type="presOf" srcId="{36413E62-116E-4EF4-AA97-42660CB92352}" destId="{A30609BF-DDB1-4C00-A732-887B7C7AFB6C}" srcOrd="0" destOrd="0" presId="urn:microsoft.com/office/officeart/2008/layout/LinedList"/>
    <dgm:cxn modelId="{0A71CCD1-9289-4116-8FC2-8B57A982A5DD}" type="presParOf" srcId="{107EFF57-3844-40AA-9C78-813C8D60A2A0}" destId="{A85D0088-8C31-4639-A4C2-2240C12C9942}" srcOrd="0" destOrd="0" presId="urn:microsoft.com/office/officeart/2008/layout/LinedList"/>
    <dgm:cxn modelId="{CE8BE20B-CA0C-4E8D-8B2F-E176CAE2ABF7}" type="presParOf" srcId="{107EFF57-3844-40AA-9C78-813C8D60A2A0}" destId="{6A7D58F7-4E4C-476B-A90A-F1F245FE6A23}" srcOrd="1" destOrd="0" presId="urn:microsoft.com/office/officeart/2008/layout/LinedList"/>
    <dgm:cxn modelId="{3D4178D3-8704-40E9-8AD5-988EF18E5779}" type="presParOf" srcId="{6A7D58F7-4E4C-476B-A90A-F1F245FE6A23}" destId="{DA0117B4-EA32-4065-AFA1-74AD45CBE0CE}" srcOrd="0" destOrd="0" presId="urn:microsoft.com/office/officeart/2008/layout/LinedList"/>
    <dgm:cxn modelId="{CC08B24A-AAC0-431C-81D7-E9D90ED51944}" type="presParOf" srcId="{6A7D58F7-4E4C-476B-A90A-F1F245FE6A23}" destId="{FB1741CD-0055-4E40-978F-0DD4CC991C94}" srcOrd="1" destOrd="0" presId="urn:microsoft.com/office/officeart/2008/layout/LinedList"/>
    <dgm:cxn modelId="{87A9C085-3EAD-4E50-A759-1EFC38837D76}" type="presParOf" srcId="{FB1741CD-0055-4E40-978F-0DD4CC991C94}" destId="{D21FDE3A-1E3E-404B-AD95-F09BDB44ECF0}" srcOrd="0" destOrd="0" presId="urn:microsoft.com/office/officeart/2008/layout/LinedList"/>
    <dgm:cxn modelId="{4E5321F0-5A8B-4B61-B85F-E16FF104781E}" type="presParOf" srcId="{FB1741CD-0055-4E40-978F-0DD4CC991C94}" destId="{E97A202F-A943-4DAF-AACE-4F4D16FBCAB3}" srcOrd="1" destOrd="0" presId="urn:microsoft.com/office/officeart/2008/layout/LinedList"/>
    <dgm:cxn modelId="{2A6F63A7-3A6A-47CB-8BD4-BA66FC139FCE}" type="presParOf" srcId="{E97A202F-A943-4DAF-AACE-4F4D16FBCAB3}" destId="{A0D344E4-E0E7-4340-AF84-D3D909B07751}" srcOrd="0" destOrd="0" presId="urn:microsoft.com/office/officeart/2008/layout/LinedList"/>
    <dgm:cxn modelId="{9BF9BF77-C02F-4092-8645-5BD0C07D9056}" type="presParOf" srcId="{E97A202F-A943-4DAF-AACE-4F4D16FBCAB3}" destId="{A2939D05-89A8-4242-A7EB-83EF5ECEB743}" srcOrd="1" destOrd="0" presId="urn:microsoft.com/office/officeart/2008/layout/LinedList"/>
    <dgm:cxn modelId="{750D30B6-A128-42ED-8356-7A8B75CE7408}" type="presParOf" srcId="{E97A202F-A943-4DAF-AACE-4F4D16FBCAB3}" destId="{DCC39E61-54C1-414C-8158-8F4437F7EDA2}" srcOrd="2" destOrd="0" presId="urn:microsoft.com/office/officeart/2008/layout/LinedList"/>
    <dgm:cxn modelId="{D20134CE-E413-4833-A1C7-7F7EC33803B4}" type="presParOf" srcId="{FB1741CD-0055-4E40-978F-0DD4CC991C94}" destId="{BCD1FC13-47C8-4E93-AF2E-E8B7CAFE8400}" srcOrd="2" destOrd="0" presId="urn:microsoft.com/office/officeart/2008/layout/LinedList"/>
    <dgm:cxn modelId="{528CFD2E-1404-4F78-A214-8639EC13CBE0}" type="presParOf" srcId="{FB1741CD-0055-4E40-978F-0DD4CC991C94}" destId="{CF8E4C96-9D08-4F28-9946-C95D201F9F1F}" srcOrd="3" destOrd="0" presId="urn:microsoft.com/office/officeart/2008/layout/LinedList"/>
    <dgm:cxn modelId="{D25C6C37-95C9-43FB-BA4E-FA000812BD71}" type="presParOf" srcId="{FB1741CD-0055-4E40-978F-0DD4CC991C94}" destId="{131D2A41-4C5C-4989-BB7B-1BE1850E4C36}" srcOrd="4" destOrd="0" presId="urn:microsoft.com/office/officeart/2008/layout/LinedList"/>
    <dgm:cxn modelId="{0F489273-643E-4011-ADD3-C1710A21D7E1}" type="presParOf" srcId="{131D2A41-4C5C-4989-BB7B-1BE1850E4C36}" destId="{1226B9E6-B847-430F-9C6B-3505AAC4E90C}" srcOrd="0" destOrd="0" presId="urn:microsoft.com/office/officeart/2008/layout/LinedList"/>
    <dgm:cxn modelId="{5DC6BA5B-CAEC-43AD-8676-0BBAC53517CC}" type="presParOf" srcId="{131D2A41-4C5C-4989-BB7B-1BE1850E4C36}" destId="{F8C4E899-3F16-40B6-B237-760AFE818E24}" srcOrd="1" destOrd="0" presId="urn:microsoft.com/office/officeart/2008/layout/LinedList"/>
    <dgm:cxn modelId="{A922B9CE-5BAF-4CA8-A75B-5DA980857E26}" type="presParOf" srcId="{131D2A41-4C5C-4989-BB7B-1BE1850E4C36}" destId="{087EEC19-E764-4A3D-8974-DFC248724323}" srcOrd="2" destOrd="0" presId="urn:microsoft.com/office/officeart/2008/layout/LinedList"/>
    <dgm:cxn modelId="{07CDF4AF-5317-471A-95B6-07C272E16EFF}" type="presParOf" srcId="{FB1741CD-0055-4E40-978F-0DD4CC991C94}" destId="{7F95465A-CE10-4168-B6C4-A4B4A37518A2}" srcOrd="5" destOrd="0" presId="urn:microsoft.com/office/officeart/2008/layout/LinedList"/>
    <dgm:cxn modelId="{69658A64-A5D8-426B-B081-034CFB34B061}" type="presParOf" srcId="{FB1741CD-0055-4E40-978F-0DD4CC991C94}" destId="{23738334-C747-4DDB-BF84-EF44C9D34ACA}" srcOrd="6" destOrd="0" presId="urn:microsoft.com/office/officeart/2008/layout/LinedList"/>
    <dgm:cxn modelId="{BB87408C-8DEE-4971-94FB-25FA6F799D6C}" type="presParOf" srcId="{FB1741CD-0055-4E40-978F-0DD4CC991C94}" destId="{37499A00-8F44-463E-900F-AD650A7D7F4B}" srcOrd="7" destOrd="0" presId="urn:microsoft.com/office/officeart/2008/layout/LinedList"/>
    <dgm:cxn modelId="{21C6F4FD-A9E6-4465-A85B-A1E05EB40EEF}" type="presParOf" srcId="{37499A00-8F44-463E-900F-AD650A7D7F4B}" destId="{DEBF5F6E-49F3-4190-9B15-C3101DA0A542}" srcOrd="0" destOrd="0" presId="urn:microsoft.com/office/officeart/2008/layout/LinedList"/>
    <dgm:cxn modelId="{4C48AF56-A2AB-4EBB-AB03-3AD20DE0FB09}" type="presParOf" srcId="{37499A00-8F44-463E-900F-AD650A7D7F4B}" destId="{ACF802AB-1E0C-41DA-B78B-D955727DFF11}" srcOrd="1" destOrd="0" presId="urn:microsoft.com/office/officeart/2008/layout/LinedList"/>
    <dgm:cxn modelId="{FA786336-AF41-48E6-B041-0393EF32ED77}" type="presParOf" srcId="{37499A00-8F44-463E-900F-AD650A7D7F4B}" destId="{6D6966B7-309A-49EB-BD69-2C8AB904E758}" srcOrd="2" destOrd="0" presId="urn:microsoft.com/office/officeart/2008/layout/LinedList"/>
    <dgm:cxn modelId="{6924981E-1690-472B-B2F3-A9262AFAA124}" type="presParOf" srcId="{FB1741CD-0055-4E40-978F-0DD4CC991C94}" destId="{E839AC82-FD6C-4815-9423-6F40CA41D5BA}" srcOrd="8" destOrd="0" presId="urn:microsoft.com/office/officeart/2008/layout/LinedList"/>
    <dgm:cxn modelId="{06E4B1C7-0A35-4538-B857-79E66E2F8F1A}" type="presParOf" srcId="{FB1741CD-0055-4E40-978F-0DD4CC991C94}" destId="{770AD649-603E-4EA2-9021-C31587F6E921}" srcOrd="9" destOrd="0" presId="urn:microsoft.com/office/officeart/2008/layout/LinedList"/>
    <dgm:cxn modelId="{9C6C3480-0B9F-4143-AD39-FE4F43FFF680}" type="presParOf" srcId="{FB1741CD-0055-4E40-978F-0DD4CC991C94}" destId="{B72134D9-4EEF-40FB-A2ED-E24B0CDCF97C}" srcOrd="10" destOrd="0" presId="urn:microsoft.com/office/officeart/2008/layout/LinedList"/>
    <dgm:cxn modelId="{4A1BCDD9-7240-4272-9A2A-ED2804660CA8}" type="presParOf" srcId="{B72134D9-4EEF-40FB-A2ED-E24B0CDCF97C}" destId="{2A5C9B8E-EB36-44A4-A00E-E785BDF51CE9}" srcOrd="0" destOrd="0" presId="urn:microsoft.com/office/officeart/2008/layout/LinedList"/>
    <dgm:cxn modelId="{A6ECBDD4-1122-49B8-A529-BD9ABBE9C65C}" type="presParOf" srcId="{B72134D9-4EEF-40FB-A2ED-E24B0CDCF97C}" destId="{1105B6D3-D298-43A5-A01E-901D29553E26}" srcOrd="1" destOrd="0" presId="urn:microsoft.com/office/officeart/2008/layout/LinedList"/>
    <dgm:cxn modelId="{1A501044-18CB-4A70-ABA1-6779C346FB9D}" type="presParOf" srcId="{B72134D9-4EEF-40FB-A2ED-E24B0CDCF97C}" destId="{842CF273-1DC7-457B-B858-0F4AD13630ED}" srcOrd="2" destOrd="0" presId="urn:microsoft.com/office/officeart/2008/layout/LinedList"/>
    <dgm:cxn modelId="{9F1A545A-15D8-4505-BDB4-82AB258815C1}" type="presParOf" srcId="{FB1741CD-0055-4E40-978F-0DD4CC991C94}" destId="{4DA483D3-86DB-4F93-A9F0-4FD67ACFC81E}" srcOrd="11" destOrd="0" presId="urn:microsoft.com/office/officeart/2008/layout/LinedList"/>
    <dgm:cxn modelId="{CAAB4A5A-B996-4C90-98FD-E359F831D435}" type="presParOf" srcId="{FB1741CD-0055-4E40-978F-0DD4CC991C94}" destId="{C273F188-23A4-4612-BF8E-1FA9C0608322}" srcOrd="12" destOrd="0" presId="urn:microsoft.com/office/officeart/2008/layout/LinedList"/>
    <dgm:cxn modelId="{396E11D7-87D0-437F-ADDF-B41D1001E4C6}" type="presParOf" srcId="{FB1741CD-0055-4E40-978F-0DD4CC991C94}" destId="{B44B98BA-8538-49F6-BBFB-A5C07171B138}" srcOrd="13" destOrd="0" presId="urn:microsoft.com/office/officeart/2008/layout/LinedList"/>
    <dgm:cxn modelId="{9A9FBA9F-10EA-49BC-92D7-EB34043A2A32}" type="presParOf" srcId="{B44B98BA-8538-49F6-BBFB-A5C07171B138}" destId="{F17A5ADD-B130-406B-AC36-C66524B7DBFF}" srcOrd="0" destOrd="0" presId="urn:microsoft.com/office/officeart/2008/layout/LinedList"/>
    <dgm:cxn modelId="{020C0D42-73FA-4A55-BBD7-20EDFD3C1231}" type="presParOf" srcId="{B44B98BA-8538-49F6-BBFB-A5C07171B138}" destId="{F89742A7-7E03-44AE-AFBB-730AA7184E3E}" srcOrd="1" destOrd="0" presId="urn:microsoft.com/office/officeart/2008/layout/LinedList"/>
    <dgm:cxn modelId="{F82DF6F5-D53E-463D-B09E-41FDE1CCC08E}" type="presParOf" srcId="{B44B98BA-8538-49F6-BBFB-A5C07171B138}" destId="{A739ABBD-39F3-4400-9ECF-5E2487BEA6DA}" srcOrd="2" destOrd="0" presId="urn:microsoft.com/office/officeart/2008/layout/LinedList"/>
    <dgm:cxn modelId="{7AC038A0-90F4-4A82-89AF-01726D3D5FE1}" type="presParOf" srcId="{FB1741CD-0055-4E40-978F-0DD4CC991C94}" destId="{89F422E7-0544-4FA5-9DAE-16360F016D14}" srcOrd="14" destOrd="0" presId="urn:microsoft.com/office/officeart/2008/layout/LinedList"/>
    <dgm:cxn modelId="{F7CC8A2C-0A56-44B3-BE40-7689D2866C20}" type="presParOf" srcId="{FB1741CD-0055-4E40-978F-0DD4CC991C94}" destId="{E9F7466A-7E43-4411-BF6E-7A32F8CE7CF5}" srcOrd="15" destOrd="0" presId="urn:microsoft.com/office/officeart/2008/layout/LinedList"/>
    <dgm:cxn modelId="{00CF6E26-BE5B-47F8-90D9-EE8EC85BEFCF}" type="presParOf" srcId="{FB1741CD-0055-4E40-978F-0DD4CC991C94}" destId="{533F4862-E94E-415F-9582-3DC64CCD4DC2}" srcOrd="16" destOrd="0" presId="urn:microsoft.com/office/officeart/2008/layout/LinedList"/>
    <dgm:cxn modelId="{79EEF18B-74EF-43EB-8EAB-D10140439FD0}" type="presParOf" srcId="{533F4862-E94E-415F-9582-3DC64CCD4DC2}" destId="{046F1D38-2780-4A67-BDFF-AA537105683D}" srcOrd="0" destOrd="0" presId="urn:microsoft.com/office/officeart/2008/layout/LinedList"/>
    <dgm:cxn modelId="{62A24684-C4FC-4851-AF19-4F7F40DAFC0C}" type="presParOf" srcId="{533F4862-E94E-415F-9582-3DC64CCD4DC2}" destId="{04499188-4372-4A8D-9B0D-17410E5668E1}" srcOrd="1" destOrd="0" presId="urn:microsoft.com/office/officeart/2008/layout/LinedList"/>
    <dgm:cxn modelId="{40276518-4B98-43A2-BD82-71AB26190213}" type="presParOf" srcId="{533F4862-E94E-415F-9582-3DC64CCD4DC2}" destId="{46E033FD-23C4-48C1-AB67-E67A2644C7F7}" srcOrd="2" destOrd="0" presId="urn:microsoft.com/office/officeart/2008/layout/LinedList"/>
    <dgm:cxn modelId="{8A9C64A3-42BA-426F-9DA4-98D11C211C7C}" type="presParOf" srcId="{FB1741CD-0055-4E40-978F-0DD4CC991C94}" destId="{DEFB1D3D-7CF8-40E3-A98D-DBE32252322D}" srcOrd="17" destOrd="0" presId="urn:microsoft.com/office/officeart/2008/layout/LinedList"/>
    <dgm:cxn modelId="{E6BE992C-520E-45F6-9B86-4D3D3CF659DA}" type="presParOf" srcId="{FB1741CD-0055-4E40-978F-0DD4CC991C94}" destId="{3C2C4391-A87E-4D96-982F-A2AC4E566C9C}" srcOrd="18" destOrd="0" presId="urn:microsoft.com/office/officeart/2008/layout/LinedList"/>
    <dgm:cxn modelId="{67044CA8-1C92-430D-BAE5-7A07E333BC8A}" type="presParOf" srcId="{FB1741CD-0055-4E40-978F-0DD4CC991C94}" destId="{2CB87D67-0B68-4930-94C0-207BFADC4249}" srcOrd="19" destOrd="0" presId="urn:microsoft.com/office/officeart/2008/layout/LinedList"/>
    <dgm:cxn modelId="{37B1AAA4-8789-45C5-85C1-C6ADAFEC0793}" type="presParOf" srcId="{2CB87D67-0B68-4930-94C0-207BFADC4249}" destId="{72CDADC0-8FD9-47B0-8D75-71EF2B27BF04}" srcOrd="0" destOrd="0" presId="urn:microsoft.com/office/officeart/2008/layout/LinedList"/>
    <dgm:cxn modelId="{C2E38594-BE18-404F-B05F-D357EC14ED20}" type="presParOf" srcId="{2CB87D67-0B68-4930-94C0-207BFADC4249}" destId="{A30609BF-DDB1-4C00-A732-887B7C7AFB6C}" srcOrd="1" destOrd="0" presId="urn:microsoft.com/office/officeart/2008/layout/LinedList"/>
    <dgm:cxn modelId="{2BA232FF-D2BD-4E0A-B900-BB8085DB30EE}" type="presParOf" srcId="{2CB87D67-0B68-4930-94C0-207BFADC4249}" destId="{0945A9F6-5F70-4BBC-8DC1-8DEF1648C9F7}" srcOrd="2" destOrd="0" presId="urn:microsoft.com/office/officeart/2008/layout/LinedList"/>
    <dgm:cxn modelId="{188171F8-ADF9-411A-B3CD-314CF7F41BB1}" type="presParOf" srcId="{FB1741CD-0055-4E40-978F-0DD4CC991C94}" destId="{418A1E3C-4499-4B45-A4AC-881BDB32C90C}" srcOrd="20" destOrd="0" presId="urn:microsoft.com/office/officeart/2008/layout/LinedList"/>
    <dgm:cxn modelId="{F1130B4E-BB1C-4BBB-8FB7-C3142EA31410}" type="presParOf" srcId="{FB1741CD-0055-4E40-978F-0DD4CC991C94}" destId="{D9B5A212-1322-4787-8907-DE1FF4A7C6F1}" srcOrd="21" destOrd="0" presId="urn:microsoft.com/office/officeart/2008/layout/LinedList"/>
    <dgm:cxn modelId="{F81B2EDC-279F-489E-985C-18B2164BED1B}" type="presParOf" srcId="{FB1741CD-0055-4E40-978F-0DD4CC991C94}" destId="{67064810-AC79-48BB-BE8E-C4C529197E64}" srcOrd="22" destOrd="0" presId="urn:microsoft.com/office/officeart/2008/layout/LinedList"/>
    <dgm:cxn modelId="{8BF3BFC0-2025-4B81-AD64-07BEE38551B6}" type="presParOf" srcId="{67064810-AC79-48BB-BE8E-C4C529197E64}" destId="{F73446E5-0643-479A-9E31-2BCC6F2181E9}" srcOrd="0" destOrd="0" presId="urn:microsoft.com/office/officeart/2008/layout/LinedList"/>
    <dgm:cxn modelId="{A4F14E93-6349-42B5-89C3-B4C0671827CA}" type="presParOf" srcId="{67064810-AC79-48BB-BE8E-C4C529197E64}" destId="{CBCAA920-A3D4-452E-B81F-F30F13BD5108}" srcOrd="1" destOrd="0" presId="urn:microsoft.com/office/officeart/2008/layout/LinedList"/>
    <dgm:cxn modelId="{6994E678-293D-4C61-83DA-20F17D3A3B4C}" type="presParOf" srcId="{67064810-AC79-48BB-BE8E-C4C529197E64}" destId="{0AF584B7-ADC8-4986-AF1A-A8CE176F1162}" srcOrd="2" destOrd="0" presId="urn:microsoft.com/office/officeart/2008/layout/LinedList"/>
    <dgm:cxn modelId="{A571A33F-12BE-4742-9D3B-EA57EE0A60DE}" type="presParOf" srcId="{FB1741CD-0055-4E40-978F-0DD4CC991C94}" destId="{2B105954-712A-4466-87CA-D06770C147AA}" srcOrd="23" destOrd="0" presId="urn:microsoft.com/office/officeart/2008/layout/LinedList"/>
    <dgm:cxn modelId="{B96F2E38-6CE7-426D-8E47-372121CCC584}" type="presParOf" srcId="{FB1741CD-0055-4E40-978F-0DD4CC991C94}" destId="{BDED8444-35E1-4858-B53D-18B05826B457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8062E-BB5B-4D11-8674-3BBAD567A44F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685800"/>
            <a:ext cx="5375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C4756-4FF8-4DD2-B4BD-33EF9C1C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0039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0082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0124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0166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0206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0248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0291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60331" algn="l" defTabSz="114008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685800"/>
            <a:ext cx="5375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C4756-4FF8-4DD2-B4BD-33EF9C1C2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685800"/>
            <a:ext cx="5375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C4756-4FF8-4DD2-B4BD-33EF9C1C2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414484"/>
            <a:ext cx="10360501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404360"/>
            <a:ext cx="8532178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2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4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6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9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93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4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9" y="311258"/>
            <a:ext cx="2742486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311258"/>
            <a:ext cx="802431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7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994488"/>
            <a:ext cx="10360501" cy="154368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294275"/>
            <a:ext cx="10360501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22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4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68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9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1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93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259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58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2" y="1813562"/>
            <a:ext cx="5383398" cy="51294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13562"/>
            <a:ext cx="5383398" cy="51294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39795"/>
            <a:ext cx="5385515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272" indent="0">
              <a:buNone/>
              <a:defRPr sz="2300" b="1"/>
            </a:lvl2pPr>
            <a:lvl3pPr marL="1064544" indent="0">
              <a:buNone/>
              <a:defRPr sz="2100" b="1"/>
            </a:lvl3pPr>
            <a:lvl4pPr marL="1596817" indent="0">
              <a:buNone/>
              <a:defRPr sz="1900" b="1"/>
            </a:lvl4pPr>
            <a:lvl5pPr marL="2129089" indent="0">
              <a:buNone/>
              <a:defRPr sz="1900" b="1"/>
            </a:lvl5pPr>
            <a:lvl6pPr marL="2661361" indent="0">
              <a:buNone/>
              <a:defRPr sz="1900" b="1"/>
            </a:lvl6pPr>
            <a:lvl7pPr marL="3193633" indent="0">
              <a:buNone/>
              <a:defRPr sz="1900" b="1"/>
            </a:lvl7pPr>
            <a:lvl8pPr marL="3725906" indent="0">
              <a:buNone/>
              <a:defRPr sz="1900" b="1"/>
            </a:lvl8pPr>
            <a:lvl9pPr marL="425817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464859"/>
            <a:ext cx="5385515" cy="44781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739795"/>
            <a:ext cx="5387630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272" indent="0">
              <a:buNone/>
              <a:defRPr sz="2300" b="1"/>
            </a:lvl2pPr>
            <a:lvl3pPr marL="1064544" indent="0">
              <a:buNone/>
              <a:defRPr sz="2100" b="1"/>
            </a:lvl3pPr>
            <a:lvl4pPr marL="1596817" indent="0">
              <a:buNone/>
              <a:defRPr sz="1900" b="1"/>
            </a:lvl4pPr>
            <a:lvl5pPr marL="2129089" indent="0">
              <a:buNone/>
              <a:defRPr sz="1900" b="1"/>
            </a:lvl5pPr>
            <a:lvl6pPr marL="2661361" indent="0">
              <a:buNone/>
              <a:defRPr sz="1900" b="1"/>
            </a:lvl6pPr>
            <a:lvl7pPr marL="3193633" indent="0">
              <a:buNone/>
              <a:defRPr sz="1900" b="1"/>
            </a:lvl7pPr>
            <a:lvl8pPr marL="3725906" indent="0">
              <a:buNone/>
              <a:defRPr sz="1900" b="1"/>
            </a:lvl8pPr>
            <a:lvl9pPr marL="425817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464859"/>
            <a:ext cx="5387630" cy="44781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0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09457"/>
            <a:ext cx="4010039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309458"/>
            <a:ext cx="6813892" cy="66335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626448"/>
            <a:ext cx="4010039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32272" indent="0">
              <a:buNone/>
              <a:defRPr sz="1400"/>
            </a:lvl2pPr>
            <a:lvl3pPr marL="1064544" indent="0">
              <a:buNone/>
              <a:defRPr sz="1200"/>
            </a:lvl3pPr>
            <a:lvl4pPr marL="1596817" indent="0">
              <a:buNone/>
              <a:defRPr sz="1000"/>
            </a:lvl4pPr>
            <a:lvl5pPr marL="2129089" indent="0">
              <a:buNone/>
              <a:defRPr sz="1000"/>
            </a:lvl5pPr>
            <a:lvl6pPr marL="2661361" indent="0">
              <a:buNone/>
              <a:defRPr sz="1000"/>
            </a:lvl6pPr>
            <a:lvl7pPr marL="3193633" indent="0">
              <a:buNone/>
              <a:defRPr sz="1000"/>
            </a:lvl7pPr>
            <a:lvl8pPr marL="3725906" indent="0">
              <a:buNone/>
              <a:defRPr sz="1000"/>
            </a:lvl8pPr>
            <a:lvl9pPr marL="42581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440680"/>
            <a:ext cx="7313295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94478"/>
            <a:ext cx="7313295" cy="4663440"/>
          </a:xfrm>
        </p:spPr>
        <p:txBody>
          <a:bodyPr/>
          <a:lstStyle>
            <a:lvl1pPr marL="0" indent="0">
              <a:buNone/>
              <a:defRPr sz="3700"/>
            </a:lvl1pPr>
            <a:lvl2pPr marL="532272" indent="0">
              <a:buNone/>
              <a:defRPr sz="3300"/>
            </a:lvl2pPr>
            <a:lvl3pPr marL="1064544" indent="0">
              <a:buNone/>
              <a:defRPr sz="2800"/>
            </a:lvl3pPr>
            <a:lvl4pPr marL="1596817" indent="0">
              <a:buNone/>
              <a:defRPr sz="2300"/>
            </a:lvl4pPr>
            <a:lvl5pPr marL="2129089" indent="0">
              <a:buNone/>
              <a:defRPr sz="2300"/>
            </a:lvl5pPr>
            <a:lvl6pPr marL="2661361" indent="0">
              <a:buNone/>
              <a:defRPr sz="2300"/>
            </a:lvl6pPr>
            <a:lvl7pPr marL="3193633" indent="0">
              <a:buNone/>
              <a:defRPr sz="2300"/>
            </a:lvl7pPr>
            <a:lvl8pPr marL="3725906" indent="0">
              <a:buNone/>
              <a:defRPr sz="2300"/>
            </a:lvl8pPr>
            <a:lvl9pPr marL="425817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6082983"/>
            <a:ext cx="7313295" cy="912177"/>
          </a:xfrm>
        </p:spPr>
        <p:txBody>
          <a:bodyPr/>
          <a:lstStyle>
            <a:lvl1pPr marL="0" indent="0">
              <a:buNone/>
              <a:defRPr sz="1600"/>
            </a:lvl1pPr>
            <a:lvl2pPr marL="532272" indent="0">
              <a:buNone/>
              <a:defRPr sz="1400"/>
            </a:lvl2pPr>
            <a:lvl3pPr marL="1064544" indent="0">
              <a:buNone/>
              <a:defRPr sz="1200"/>
            </a:lvl3pPr>
            <a:lvl4pPr marL="1596817" indent="0">
              <a:buNone/>
              <a:defRPr sz="1000"/>
            </a:lvl4pPr>
            <a:lvl5pPr marL="2129089" indent="0">
              <a:buNone/>
              <a:defRPr sz="1000"/>
            </a:lvl5pPr>
            <a:lvl6pPr marL="2661361" indent="0">
              <a:buNone/>
              <a:defRPr sz="1000"/>
            </a:lvl6pPr>
            <a:lvl7pPr marL="3193633" indent="0">
              <a:buNone/>
              <a:defRPr sz="1000"/>
            </a:lvl7pPr>
            <a:lvl8pPr marL="3725906" indent="0">
              <a:buNone/>
              <a:defRPr sz="1000"/>
            </a:lvl8pPr>
            <a:lvl9pPr marL="42581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0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11256"/>
            <a:ext cx="10969943" cy="1295400"/>
          </a:xfrm>
          <a:prstGeom prst="rect">
            <a:avLst/>
          </a:prstGeom>
        </p:spPr>
        <p:txBody>
          <a:bodyPr vert="horz" lIns="106454" tIns="53227" rIns="106454" bIns="532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813562"/>
            <a:ext cx="10969943" cy="5129425"/>
          </a:xfrm>
          <a:prstGeom prst="rect">
            <a:avLst/>
          </a:prstGeom>
        </p:spPr>
        <p:txBody>
          <a:bodyPr vert="horz" lIns="106454" tIns="53227" rIns="106454" bIns="532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7203865"/>
            <a:ext cx="2844059" cy="413808"/>
          </a:xfrm>
          <a:prstGeom prst="rect">
            <a:avLst/>
          </a:prstGeom>
        </p:spPr>
        <p:txBody>
          <a:bodyPr vert="horz" lIns="106454" tIns="53227" rIns="106454" bIns="5322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9D80-B249-4A26-9E23-2DAAF9104517}" type="datetimeFigureOut">
              <a:rPr lang="en-US" smtClean="0"/>
              <a:t>28-Feb-19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7203865"/>
            <a:ext cx="3859795" cy="413808"/>
          </a:xfrm>
          <a:prstGeom prst="rect">
            <a:avLst/>
          </a:prstGeom>
        </p:spPr>
        <p:txBody>
          <a:bodyPr vert="horz" lIns="106454" tIns="53227" rIns="106454" bIns="5322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7203865"/>
            <a:ext cx="2844059" cy="413808"/>
          </a:xfrm>
          <a:prstGeom prst="rect">
            <a:avLst/>
          </a:prstGeom>
        </p:spPr>
        <p:txBody>
          <a:bodyPr vert="horz" lIns="106454" tIns="53227" rIns="106454" bIns="5322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256A5-AF97-4C27-92F4-28449DDF4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64544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9204" indent="-399204" algn="l" defTabSz="106454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4942" indent="-332670" algn="l" defTabSz="106454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0681" indent="-266136" algn="l" defTabSz="10645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2953" indent="-266136" algn="l" defTabSz="106454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95225" indent="-266136" algn="l" defTabSz="106454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7497" indent="-266136" algn="l" defTabSz="10645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9770" indent="-266136" algn="l" defTabSz="10645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92042" indent="-266136" algn="l" defTabSz="10645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4314" indent="-266136" algn="l" defTabSz="10645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272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544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17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089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361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633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906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178" algn="l" defTabSz="10645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4" y="1468135"/>
            <a:ext cx="10360501" cy="166602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itannic Bold" pitchFamily="34" charset="0"/>
              </a:rPr>
              <a:t>Control System Applications (2)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475" y="3540760"/>
            <a:ext cx="8532178" cy="3393439"/>
          </a:xfrm>
        </p:spPr>
        <p:txBody>
          <a:bodyPr>
            <a:normAutofit fontScale="77500" lnSpcReduction="20000"/>
          </a:bodyPr>
          <a:lstStyle/>
          <a:p>
            <a:r>
              <a:rPr lang="en-US" sz="6100" b="1" dirty="0">
                <a:solidFill>
                  <a:srgbClr val="00206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rogramming </a:t>
            </a:r>
            <a:r>
              <a:rPr lang="en-US" sz="6100" b="1" dirty="0">
                <a:solidFill>
                  <a:srgbClr val="00206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ogic </a:t>
            </a:r>
            <a:r>
              <a:rPr lang="en-US" sz="6100" b="1" dirty="0">
                <a:solidFill>
                  <a:srgbClr val="00206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ontrollers</a:t>
            </a:r>
          </a:p>
          <a:p>
            <a:r>
              <a:rPr lang="en-US" sz="6500" b="1" dirty="0">
                <a:solidFill>
                  <a:srgbClr val="002060"/>
                </a:solidFill>
              </a:rPr>
              <a:t>PLCs</a:t>
            </a:r>
          </a:p>
          <a:p>
            <a:r>
              <a:rPr lang="en-US" sz="6500" b="1" dirty="0">
                <a:solidFill>
                  <a:srgbClr val="002060"/>
                </a:solidFill>
              </a:rPr>
              <a:t>Lect. </a:t>
            </a:r>
            <a:r>
              <a:rPr lang="en-US" sz="6500" b="1" dirty="0" smtClean="0">
                <a:solidFill>
                  <a:srgbClr val="002060"/>
                </a:solidFill>
              </a:rPr>
              <a:t>3</a:t>
            </a:r>
            <a:endParaRPr lang="en-US" sz="6500" b="1" dirty="0">
              <a:solidFill>
                <a:srgbClr val="002060"/>
              </a:solidFill>
            </a:endParaRPr>
          </a:p>
          <a:p>
            <a:r>
              <a:rPr lang="en-US" sz="3400" b="1" dirty="0">
                <a:solidFill>
                  <a:srgbClr val="002060"/>
                </a:solidFill>
              </a:rPr>
              <a:t>Dr. Tarek Ahmed </a:t>
            </a:r>
            <a:r>
              <a:rPr lang="en-US" sz="3400" b="1" dirty="0" smtClean="0">
                <a:solidFill>
                  <a:srgbClr val="002060"/>
                </a:solidFill>
              </a:rPr>
              <a:t>Mahmoud</a:t>
            </a:r>
          </a:p>
          <a:p>
            <a:r>
              <a:rPr lang="en-US" sz="3400" b="1" dirty="0" smtClean="0">
                <a:solidFill>
                  <a:srgbClr val="002060"/>
                </a:solidFill>
              </a:rPr>
              <a:t>Dr. </a:t>
            </a:r>
            <a:r>
              <a:rPr lang="en-US" sz="3400" b="1" dirty="0" err="1" smtClean="0">
                <a:solidFill>
                  <a:srgbClr val="002060"/>
                </a:solidFill>
              </a:rPr>
              <a:t>Samah</a:t>
            </a: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</a:rPr>
              <a:t>Abdahaleem</a:t>
            </a:r>
            <a:endParaRPr lang="en-US" sz="3400" b="1" dirty="0" smtClean="0">
              <a:solidFill>
                <a:srgbClr val="002060"/>
              </a:solidFill>
            </a:endParaRPr>
          </a:p>
          <a:p>
            <a:r>
              <a:rPr lang="en-US" sz="3400" b="1" dirty="0" smtClean="0">
                <a:solidFill>
                  <a:srgbClr val="002060"/>
                </a:solidFill>
              </a:rPr>
              <a:t>2018-2019</a:t>
            </a:r>
          </a:p>
          <a:p>
            <a:endParaRPr lang="en-US" sz="3400" b="1" dirty="0" smtClean="0">
              <a:solidFill>
                <a:srgbClr val="002060"/>
              </a:solidFill>
            </a:endParaRPr>
          </a:p>
          <a:p>
            <a:endParaRPr lang="en-US" sz="3400" b="1" dirty="0">
              <a:solidFill>
                <a:srgbClr val="002060"/>
              </a:solidFill>
            </a:endParaRPr>
          </a:p>
          <a:p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3778" y="3195321"/>
            <a:ext cx="11782531" cy="2331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3149" y="1640842"/>
            <a:ext cx="11782531" cy="1036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872" y="673608"/>
            <a:ext cx="9781575" cy="699899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pPr marL="570039" indent="-570039">
              <a:buFont typeface="Wingdings" pitchFamily="2" charset="2"/>
              <a:buChar char="ü"/>
            </a:pPr>
            <a:r>
              <a:rPr lang="en-US" sz="3800" b="1" dirty="0"/>
              <a:t>The Programmable Logic Controller  (What?)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147" y="1813567"/>
            <a:ext cx="11985678" cy="638344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570039" indent="-570039">
              <a:buFont typeface="Wingdings" pitchFamily="2" charset="2"/>
              <a:buChar char="q"/>
            </a:pPr>
            <a:r>
              <a:rPr lang="en-US" sz="3400" b="1" dirty="0">
                <a:solidFill>
                  <a:srgbClr val="C00000"/>
                </a:solidFill>
              </a:rPr>
              <a:t>PLC is a special form of microprocessor-based 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149" y="3382679"/>
            <a:ext cx="11782531" cy="2208004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570039" indent="-570039">
              <a:buFont typeface="Wingdings" pitchFamily="2" charset="2"/>
              <a:buChar char="q"/>
            </a:pPr>
            <a:r>
              <a:rPr lang="en-US" sz="3400" b="1" dirty="0">
                <a:solidFill>
                  <a:srgbClr val="C00000"/>
                </a:solidFill>
              </a:rPr>
              <a:t> It uses programmable memory to store instructions and to implement functions such as  logic, sequencing, timing, counting, and arithmetic in order to control machines and processes.</a:t>
            </a:r>
          </a:p>
        </p:txBody>
      </p:sp>
    </p:spTree>
    <p:extLst>
      <p:ext uri="{BB962C8B-B14F-4D97-AF65-F5344CB8AC3E}">
        <p14:creationId xmlns:p14="http://schemas.microsoft.com/office/powerpoint/2010/main" val="37948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6945013"/>
              </p:ext>
            </p:extLst>
          </p:nvPr>
        </p:nvGraphicFramePr>
        <p:xfrm>
          <a:off x="379413" y="1177572"/>
          <a:ext cx="8077200" cy="248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89013" y="86363"/>
            <a:ext cx="9906000" cy="1284674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r>
              <a:rPr lang="en-US" sz="3800" b="1" dirty="0">
                <a:solidFill>
                  <a:srgbClr val="002060"/>
                </a:solidFill>
              </a:rPr>
              <a:t>The Programmable Logic </a:t>
            </a:r>
            <a:r>
              <a:rPr lang="en-US" sz="3800" b="1" dirty="0" smtClean="0">
                <a:solidFill>
                  <a:srgbClr val="002060"/>
                </a:solidFill>
              </a:rPr>
              <a:t>Controller </a:t>
            </a:r>
            <a:r>
              <a:rPr lang="en-US" sz="3800" b="1" dirty="0">
                <a:solidFill>
                  <a:srgbClr val="002060"/>
                </a:solidFill>
              </a:rPr>
              <a:t>(</a:t>
            </a:r>
            <a:r>
              <a:rPr lang="en-US" sz="3800" b="1" dirty="0" smtClean="0">
                <a:solidFill>
                  <a:srgbClr val="002060"/>
                </a:solidFill>
              </a:rPr>
              <a:t>When?)</a:t>
            </a:r>
            <a:endParaRPr lang="en-US" sz="3800" b="1" dirty="0">
              <a:solidFill>
                <a:srgbClr val="002060"/>
              </a:solidFill>
            </a:endParaRPr>
          </a:p>
          <a:p>
            <a:endParaRPr lang="en-US" sz="38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69195929"/>
              </p:ext>
            </p:extLst>
          </p:nvPr>
        </p:nvGraphicFramePr>
        <p:xfrm>
          <a:off x="150812" y="4495800"/>
          <a:ext cx="11689815" cy="248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4"/>
          <a:stretch/>
        </p:blipFill>
        <p:spPr bwMode="auto">
          <a:xfrm>
            <a:off x="8228012" y="1371600"/>
            <a:ext cx="3581400" cy="144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923212" y="3139968"/>
            <a:ext cx="4205078" cy="12796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Five </a:t>
            </a:r>
            <a:r>
              <a:rPr lang="en-US" sz="2400" b="1" dirty="0">
                <a:solidFill>
                  <a:schemeClr val="bg1"/>
                </a:solidFill>
              </a:rPr>
              <a:t>hours to find it and five minutes to fix </a:t>
            </a:r>
            <a:r>
              <a:rPr lang="en-US" sz="2400" b="1" dirty="0" smtClean="0">
                <a:solidFill>
                  <a:schemeClr val="bg1"/>
                </a:solidFill>
              </a:rPr>
              <a:t>it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1647137"/>
              </p:ext>
            </p:extLst>
          </p:nvPr>
        </p:nvGraphicFramePr>
        <p:xfrm>
          <a:off x="303212" y="990600"/>
          <a:ext cx="8077200" cy="248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989013" y="86363"/>
            <a:ext cx="9906000" cy="1284674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r>
              <a:rPr lang="en-US" sz="3800" b="1" dirty="0">
                <a:solidFill>
                  <a:srgbClr val="002060"/>
                </a:solidFill>
              </a:rPr>
              <a:t>The Programmable Logic </a:t>
            </a:r>
            <a:r>
              <a:rPr lang="en-US" sz="3800" b="1" dirty="0" smtClean="0">
                <a:solidFill>
                  <a:srgbClr val="002060"/>
                </a:solidFill>
              </a:rPr>
              <a:t>Controller </a:t>
            </a:r>
            <a:r>
              <a:rPr lang="en-US" sz="3800" b="1" dirty="0">
                <a:solidFill>
                  <a:srgbClr val="002060"/>
                </a:solidFill>
              </a:rPr>
              <a:t>(</a:t>
            </a:r>
            <a:r>
              <a:rPr lang="en-US" sz="3800" b="1" dirty="0" smtClean="0">
                <a:solidFill>
                  <a:srgbClr val="002060"/>
                </a:solidFill>
              </a:rPr>
              <a:t>When?)</a:t>
            </a:r>
            <a:endParaRPr lang="en-US" sz="3800" b="1" dirty="0">
              <a:solidFill>
                <a:srgbClr val="002060"/>
              </a:solidFill>
            </a:endParaRPr>
          </a:p>
          <a:p>
            <a:endParaRPr lang="en-US" sz="38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1066800"/>
            <a:ext cx="2209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304691"/>
            <a:ext cx="2813590" cy="104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3394397"/>
            <a:ext cx="2703555" cy="12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1" y="4665835"/>
            <a:ext cx="2813591" cy="155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10000" b="10439"/>
          <a:stretch/>
        </p:blipFill>
        <p:spPr bwMode="auto">
          <a:xfrm>
            <a:off x="9079047" y="6260092"/>
            <a:ext cx="2635520" cy="1423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5" name="Picture 6" descr="صورة ذات صل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581401"/>
            <a:ext cx="822801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6540" y="172720"/>
            <a:ext cx="10969943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PLC Control System (Basic Structure)</a:t>
            </a:r>
            <a:br>
              <a:rPr lang="en-US" sz="4800" b="1" dirty="0" smtClean="0">
                <a:solidFill>
                  <a:srgbClr val="002060"/>
                </a:solidFill>
              </a:rPr>
            </a:br>
            <a:endParaRPr lang="ar-SA" sz="4800" b="1" dirty="0"/>
          </a:p>
        </p:txBody>
      </p:sp>
      <p:sp>
        <p:nvSpPr>
          <p:cNvPr id="5" name="مستطيل 4"/>
          <p:cNvSpPr/>
          <p:nvPr/>
        </p:nvSpPr>
        <p:spPr>
          <a:xfrm>
            <a:off x="4977111" y="2424553"/>
            <a:ext cx="2539337" cy="129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endParaRPr lang="ar-SA" sz="3800" b="1" dirty="0"/>
          </a:p>
        </p:txBody>
      </p:sp>
      <p:sp>
        <p:nvSpPr>
          <p:cNvPr id="22" name="سهم إلى اليمين 7"/>
          <p:cNvSpPr/>
          <p:nvPr/>
        </p:nvSpPr>
        <p:spPr>
          <a:xfrm>
            <a:off x="7779125" y="2465040"/>
            <a:ext cx="1464075" cy="11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3400" b="1" dirty="0"/>
              <a:t>O/P</a:t>
            </a:r>
            <a:endParaRPr lang="ar-SA" sz="3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0812" y="1295385"/>
            <a:ext cx="11782531" cy="5786149"/>
            <a:chOff x="150812" y="1295385"/>
            <a:chExt cx="11782531" cy="5786149"/>
          </a:xfrm>
        </p:grpSpPr>
        <p:grpSp>
          <p:nvGrpSpPr>
            <p:cNvPr id="6" name="Group 5"/>
            <p:cNvGrpSpPr/>
            <p:nvPr/>
          </p:nvGrpSpPr>
          <p:grpSpPr>
            <a:xfrm>
              <a:off x="150812" y="1295385"/>
              <a:ext cx="11782531" cy="5786149"/>
              <a:chOff x="203149" y="1295385"/>
              <a:chExt cx="11782531" cy="5786149"/>
            </a:xfrm>
          </p:grpSpPr>
          <p:sp>
            <p:nvSpPr>
              <p:cNvPr id="18" name="مستطيل مستدير الزوايا 17"/>
              <p:cNvSpPr/>
              <p:nvPr/>
            </p:nvSpPr>
            <p:spPr>
              <a:xfrm>
                <a:off x="203149" y="1295385"/>
                <a:ext cx="11782531" cy="3454417"/>
              </a:xfrm>
              <a:prstGeom prst="roundRect">
                <a:avLst/>
              </a:prstGeom>
              <a:solidFill>
                <a:srgbClr val="FFFF99"/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008" tIns="57005" rIns="114008" bIns="57005" rtlCol="1" anchor="ctr"/>
              <a:lstStyle/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809382" y="1776849"/>
                <a:ext cx="10770008" cy="5304685"/>
                <a:chOff x="809382" y="1776849"/>
                <a:chExt cx="10770008" cy="5304685"/>
              </a:xfrm>
            </p:grpSpPr>
            <p:sp>
              <p:nvSpPr>
                <p:cNvPr id="13" name="Up Arrow 12"/>
                <p:cNvSpPr/>
                <p:nvPr/>
              </p:nvSpPr>
              <p:spPr>
                <a:xfrm>
                  <a:off x="1320458" y="4321253"/>
                  <a:ext cx="1142712" cy="1073015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Up Arrow 20"/>
                <p:cNvSpPr/>
                <p:nvPr/>
              </p:nvSpPr>
              <p:spPr>
                <a:xfrm rot="10800000">
                  <a:off x="9853418" y="4367670"/>
                  <a:ext cx="1142712" cy="1073015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مستطيل مستدير الزوايا 11"/>
                <p:cNvSpPr/>
                <p:nvPr/>
              </p:nvSpPr>
              <p:spPr>
                <a:xfrm>
                  <a:off x="809382" y="5518953"/>
                  <a:ext cx="10760520" cy="156258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1" anchor="ctr"/>
                <a:lstStyle/>
                <a:p>
                  <a:pPr algn="ctr"/>
                  <a:r>
                    <a:rPr lang="en-US" sz="7600" b="1" dirty="0"/>
                    <a:t>Controlled System</a:t>
                  </a:r>
                  <a:endParaRPr lang="ar-SA" sz="7600" b="1" dirty="0"/>
                </a:p>
              </p:txBody>
            </p:sp>
            <p:sp>
              <p:nvSpPr>
                <p:cNvPr id="4" name="مستطيل 3"/>
                <p:cNvSpPr/>
                <p:nvPr/>
              </p:nvSpPr>
              <p:spPr>
                <a:xfrm>
                  <a:off x="868907" y="1776853"/>
                  <a:ext cx="2237830" cy="25098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1" anchor="ctr"/>
                <a:lstStyle/>
                <a:p>
                  <a:pPr algn="ctr"/>
                  <a:r>
                    <a:rPr lang="en-US" sz="3400" b="1" dirty="0"/>
                    <a:t>Sensors</a:t>
                  </a:r>
                  <a:endParaRPr lang="ar-SA" sz="3400" b="1" dirty="0"/>
                </a:p>
              </p:txBody>
            </p:sp>
            <p:sp>
              <p:nvSpPr>
                <p:cNvPr id="7" name="مستطيل 6"/>
                <p:cNvSpPr/>
                <p:nvPr/>
              </p:nvSpPr>
              <p:spPr>
                <a:xfrm>
                  <a:off x="9270164" y="1776849"/>
                  <a:ext cx="2309226" cy="24731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1" anchor="ctr"/>
                <a:lstStyle/>
                <a:p>
                  <a:pPr algn="ctr"/>
                  <a:r>
                    <a:rPr lang="en-US" sz="3400" b="1" dirty="0"/>
                    <a:t>Actuators</a:t>
                  </a:r>
                  <a:endParaRPr lang="ar-SA" sz="3400" b="1" dirty="0"/>
                </a:p>
              </p:txBody>
            </p:sp>
            <p:sp>
              <p:nvSpPr>
                <p:cNvPr id="8" name="سهم إلى اليمين 7"/>
                <p:cNvSpPr/>
                <p:nvPr/>
              </p:nvSpPr>
              <p:spPr>
                <a:xfrm>
                  <a:off x="3250360" y="2424554"/>
                  <a:ext cx="1464075" cy="113348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1" anchor="ctr"/>
                <a:lstStyle/>
                <a:p>
                  <a:pPr algn="ctr"/>
                  <a:r>
                    <a:rPr lang="en-US" sz="3400" b="1" dirty="0"/>
                    <a:t>I/P</a:t>
                  </a:r>
                  <a:endParaRPr lang="ar-SA" sz="3400" b="1" dirty="0"/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77111" y="2424553"/>
                  <a:ext cx="2539337" cy="129540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5" name="سهم إلى اليمين 7"/>
            <p:cNvSpPr/>
            <p:nvPr/>
          </p:nvSpPr>
          <p:spPr>
            <a:xfrm>
              <a:off x="7632428" y="2525470"/>
              <a:ext cx="1464075" cy="11334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4008" tIns="57005" rIns="114008" bIns="57005" rtlCol="1" anchor="ctr"/>
            <a:lstStyle/>
            <a:p>
              <a:pPr algn="ctr"/>
              <a:r>
                <a:rPr lang="en-US" sz="3400" b="1" dirty="0" smtClean="0"/>
                <a:t>O/P</a:t>
              </a:r>
              <a:endParaRPr lang="ar-SA" sz="3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7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979432" y="282176"/>
            <a:ext cx="4982380" cy="2842024"/>
            <a:chOff x="5796941" y="282176"/>
            <a:chExt cx="6164871" cy="3003576"/>
          </a:xfrm>
        </p:grpSpPr>
        <p:grpSp>
          <p:nvGrpSpPr>
            <p:cNvPr id="4" name="Group 3"/>
            <p:cNvGrpSpPr/>
            <p:nvPr/>
          </p:nvGrpSpPr>
          <p:grpSpPr>
            <a:xfrm>
              <a:off x="5796941" y="282176"/>
              <a:ext cx="6164871" cy="3003576"/>
              <a:chOff x="203149" y="1295385"/>
              <a:chExt cx="11782531" cy="5786149"/>
            </a:xfrm>
          </p:grpSpPr>
          <p:sp>
            <p:nvSpPr>
              <p:cNvPr id="5" name="مستطيل مستدير الزوايا 17"/>
              <p:cNvSpPr/>
              <p:nvPr/>
            </p:nvSpPr>
            <p:spPr>
              <a:xfrm>
                <a:off x="203149" y="1295385"/>
                <a:ext cx="11782531" cy="3454417"/>
              </a:xfrm>
              <a:prstGeom prst="roundRect">
                <a:avLst/>
              </a:prstGeom>
              <a:solidFill>
                <a:srgbClr val="FFFF99"/>
              </a:solidFill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4008" tIns="57005" rIns="114008" bIns="57005" rtlCol="1" anchor="ctr"/>
              <a:lstStyle/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809382" y="1776849"/>
                <a:ext cx="10770008" cy="5304685"/>
                <a:chOff x="809382" y="1776849"/>
                <a:chExt cx="10770008" cy="5304685"/>
              </a:xfrm>
            </p:grpSpPr>
            <p:sp>
              <p:nvSpPr>
                <p:cNvPr id="7" name="Up Arrow 6"/>
                <p:cNvSpPr/>
                <p:nvPr/>
              </p:nvSpPr>
              <p:spPr>
                <a:xfrm>
                  <a:off x="1320458" y="4321253"/>
                  <a:ext cx="1142712" cy="1073015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Up Arrow 7"/>
                <p:cNvSpPr/>
                <p:nvPr/>
              </p:nvSpPr>
              <p:spPr>
                <a:xfrm rot="10800000">
                  <a:off x="9853418" y="4367670"/>
                  <a:ext cx="1142712" cy="1073015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مستطيل مستدير الزوايا 11"/>
                <p:cNvSpPr/>
                <p:nvPr/>
              </p:nvSpPr>
              <p:spPr>
                <a:xfrm>
                  <a:off x="809382" y="5518953"/>
                  <a:ext cx="10760520" cy="156258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1" anchor="ctr"/>
                <a:lstStyle/>
                <a:p>
                  <a:pPr algn="ctr"/>
                  <a:r>
                    <a:rPr lang="en-US" sz="3200" b="1" dirty="0"/>
                    <a:t>Controlled System</a:t>
                  </a:r>
                  <a:endParaRPr lang="ar-SA" sz="3200" b="1" dirty="0"/>
                </a:p>
              </p:txBody>
            </p:sp>
            <p:sp>
              <p:nvSpPr>
                <p:cNvPr id="10" name="مستطيل 3"/>
                <p:cNvSpPr/>
                <p:nvPr/>
              </p:nvSpPr>
              <p:spPr>
                <a:xfrm>
                  <a:off x="868907" y="1776853"/>
                  <a:ext cx="2237830" cy="25098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1" anchor="ctr"/>
                <a:lstStyle/>
                <a:p>
                  <a:pPr algn="ctr"/>
                  <a:r>
                    <a:rPr lang="en-US" sz="1600" b="1" dirty="0"/>
                    <a:t>Sensors</a:t>
                  </a:r>
                  <a:endParaRPr lang="ar-SA" sz="1600" b="1" dirty="0"/>
                </a:p>
              </p:txBody>
            </p:sp>
            <p:sp>
              <p:nvSpPr>
                <p:cNvPr id="11" name="مستطيل 6"/>
                <p:cNvSpPr/>
                <p:nvPr/>
              </p:nvSpPr>
              <p:spPr>
                <a:xfrm>
                  <a:off x="9270164" y="1776849"/>
                  <a:ext cx="2309226" cy="24731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1" anchor="ctr"/>
                <a:lstStyle/>
                <a:p>
                  <a:pPr algn="ctr"/>
                  <a:r>
                    <a:rPr lang="en-US" sz="1400" b="1" dirty="0"/>
                    <a:t>Actuators</a:t>
                  </a:r>
                  <a:endParaRPr lang="ar-SA" sz="1400" b="1" dirty="0"/>
                </a:p>
              </p:txBody>
            </p:sp>
            <p:sp>
              <p:nvSpPr>
                <p:cNvPr id="12" name="سهم إلى اليمين 7"/>
                <p:cNvSpPr/>
                <p:nvPr/>
              </p:nvSpPr>
              <p:spPr>
                <a:xfrm>
                  <a:off x="3250360" y="2424554"/>
                  <a:ext cx="1726752" cy="129540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14008" tIns="57005" rIns="114008" bIns="57005" rtlCol="1" anchor="ctr"/>
                <a:lstStyle/>
                <a:p>
                  <a:pPr algn="ctr"/>
                  <a:r>
                    <a:rPr lang="en-US" sz="1400" b="1" dirty="0"/>
                    <a:t>I/P</a:t>
                  </a:r>
                  <a:endParaRPr lang="ar-SA" sz="1400" b="1" dirty="0"/>
                </a:p>
              </p:txBody>
            </p:sp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77111" y="2424553"/>
                  <a:ext cx="2539337" cy="129540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" name="سهم إلى اليمين 7"/>
            <p:cNvSpPr/>
            <p:nvPr/>
          </p:nvSpPr>
          <p:spPr>
            <a:xfrm>
              <a:off x="9679959" y="868325"/>
              <a:ext cx="861038" cy="6724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4008" tIns="57005" rIns="114008" bIns="57005" rtlCol="1" anchor="ctr"/>
            <a:lstStyle/>
            <a:p>
              <a:pPr algn="ctr"/>
              <a:r>
                <a:rPr lang="en-US" sz="1400" b="1" dirty="0" smtClean="0"/>
                <a:t>O/P</a:t>
              </a:r>
              <a:endParaRPr lang="ar-SA" sz="1400" b="1" dirty="0"/>
            </a:p>
          </p:txBody>
        </p:sp>
      </p:grpSp>
      <p:sp>
        <p:nvSpPr>
          <p:cNvPr id="15" name="عنوان 1"/>
          <p:cNvSpPr>
            <a:spLocks noGrp="1"/>
          </p:cNvSpPr>
          <p:nvPr>
            <p:ph type="title"/>
          </p:nvPr>
        </p:nvSpPr>
        <p:spPr>
          <a:xfrm>
            <a:off x="2725" y="157891"/>
            <a:ext cx="7100455" cy="1099817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002060"/>
                </a:solidFill>
              </a:rPr>
              <a:t>PLC Control System</a:t>
            </a:r>
            <a:endParaRPr lang="ar-SA" sz="4800" b="1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22549472"/>
              </p:ext>
            </p:extLst>
          </p:nvPr>
        </p:nvGraphicFramePr>
        <p:xfrm>
          <a:off x="303212" y="1524000"/>
          <a:ext cx="899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5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5020" t="30886" r="24308" b="11348"/>
          <a:stretch/>
        </p:blipFill>
        <p:spPr bwMode="auto">
          <a:xfrm>
            <a:off x="5383402" y="1468121"/>
            <a:ext cx="6439763" cy="4179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742489" y="172720"/>
            <a:ext cx="5177238" cy="699899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sz="3800" b="1" dirty="0"/>
              <a:t>PLC System Components</a:t>
            </a:r>
            <a:endParaRPr lang="en-US" sz="3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3147" y="1261216"/>
            <a:ext cx="5281824" cy="5129427"/>
          </a:xfrm>
        </p:spPr>
        <p:txBody>
          <a:bodyPr>
            <a:normAutofit/>
          </a:bodyPr>
          <a:lstStyle/>
          <a:p>
            <a:pPr marL="641297" indent="-641297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CPU</a:t>
            </a:r>
          </a:p>
          <a:p>
            <a:pPr marL="641297" indent="-641297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The power supply unit</a:t>
            </a:r>
          </a:p>
          <a:p>
            <a:pPr marL="641297" indent="-641297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The programming device</a:t>
            </a:r>
          </a:p>
          <a:p>
            <a:pPr marL="641297" indent="-641297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The memory unit</a:t>
            </a:r>
          </a:p>
          <a:p>
            <a:pPr marL="641297" indent="-641297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The input and output modules</a:t>
            </a:r>
          </a:p>
          <a:p>
            <a:pPr marL="641297" indent="-641297">
              <a:buFont typeface="+mj-lt"/>
              <a:buAutoNum type="arabicPeriod"/>
            </a:pPr>
            <a:endParaRPr lang="en-US" dirty="0" smtClean="0"/>
          </a:p>
          <a:p>
            <a:pPr marL="641297" indent="-641297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12590" y="3281680"/>
            <a:ext cx="10868369" cy="25908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86360"/>
            <a:ext cx="10969943" cy="949960"/>
          </a:xfrm>
        </p:spPr>
        <p:txBody>
          <a:bodyPr>
            <a:normAutofit/>
          </a:bodyPr>
          <a:lstStyle/>
          <a:p>
            <a:r>
              <a:rPr lang="en-US" sz="4700" b="1" dirty="0"/>
              <a:t>PLC System Components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96" y="1122688"/>
            <a:ext cx="10969943" cy="777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sz="3400" b="1" dirty="0"/>
              <a:t>Central </a:t>
            </a:r>
            <a:r>
              <a:rPr lang="en-US" sz="3400" b="1" dirty="0" smtClean="0"/>
              <a:t>Processing Unit </a:t>
            </a:r>
            <a:r>
              <a:rPr lang="en-US" sz="3400" b="1" dirty="0"/>
              <a:t>(CPU)</a:t>
            </a:r>
          </a:p>
          <a:p>
            <a:pPr marL="0" indent="0">
              <a:buNone/>
            </a:pPr>
            <a:endParaRPr lang="en-US" dirty="0" smtClean="0"/>
          </a:p>
          <a:p>
            <a:pPr marL="641297" indent="-641297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164" y="1899922"/>
            <a:ext cx="10665222" cy="66912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The internal structure of the CPU depends on the microprocessor concerned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2590" y="3329523"/>
            <a:ext cx="10868369" cy="2309596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CPUs have  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               </a:t>
            </a:r>
            <a:r>
              <a:rPr lang="en-US" sz="2400" b="1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Arithmetic Logic Unit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               -  Registers  to store the  information involved in program execution           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               -  Control unit  is used to control the timing of operations</a:t>
            </a:r>
          </a:p>
        </p:txBody>
      </p:sp>
    </p:spTree>
    <p:extLst>
      <p:ext uri="{BB962C8B-B14F-4D97-AF65-F5344CB8AC3E}">
        <p14:creationId xmlns:p14="http://schemas.microsoft.com/office/powerpoint/2010/main" val="21108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28185" y="2677175"/>
            <a:ext cx="11376237" cy="71321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07870" y="1554480"/>
            <a:ext cx="11376237" cy="87203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7870" y="86361"/>
            <a:ext cx="10969943" cy="690880"/>
          </a:xfrm>
          <a:prstGeom prst="rect">
            <a:avLst/>
          </a:prstGeom>
        </p:spPr>
        <p:txBody>
          <a:bodyPr vert="horz" lIns="114008" tIns="57005" rIns="114008" bIns="57005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PLC System Components (cont.)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723" y="863600"/>
            <a:ext cx="10969943" cy="604520"/>
          </a:xfrm>
          <a:prstGeom prst="rect">
            <a:avLst/>
          </a:prstGeom>
        </p:spPr>
        <p:txBody>
          <a:bodyPr vert="horz" lIns="114008" tIns="57005" rIns="114008" bIns="5700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b="1" dirty="0" smtClean="0"/>
              <a:t> Memory</a:t>
            </a:r>
          </a:p>
          <a:p>
            <a:pPr marL="641297" indent="-641297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7868" y="1554486"/>
            <a:ext cx="11985678" cy="976898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</a:rPr>
              <a:t>ROM</a:t>
            </a:r>
            <a:r>
              <a:rPr lang="en-US" b="1" dirty="0" smtClean="0"/>
              <a:t>  :  </a:t>
            </a:r>
            <a:r>
              <a:rPr lang="en-US" sz="2800" b="1" dirty="0"/>
              <a:t>Permanent storage for the operating system and  fixed</a:t>
            </a:r>
          </a:p>
          <a:p>
            <a:r>
              <a:rPr lang="en-US" sz="2800" b="1" dirty="0"/>
              <a:t> data for the  CPU.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11019" y="2763535"/>
            <a:ext cx="7008574" cy="546011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</a:rPr>
              <a:t>RAM</a:t>
            </a:r>
            <a:r>
              <a:rPr lang="en-US" b="1" dirty="0" smtClean="0"/>
              <a:t>  :  </a:t>
            </a:r>
            <a:r>
              <a:rPr lang="en-US" sz="2800" b="1" dirty="0"/>
              <a:t>is used for the user’s program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2742488" y="3627121"/>
            <a:ext cx="6297560" cy="863600"/>
          </a:xfrm>
          <a:prstGeom prst="downArrow">
            <a:avLst>
              <a:gd name="adj1" fmla="val 74918"/>
              <a:gd name="adj2" fmla="val 5000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 parts (blocks of data)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1644" y="4318000"/>
            <a:ext cx="3616018" cy="18999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The First</a:t>
            </a:r>
            <a:r>
              <a:rPr lang="en-US" sz="2800" b="1" dirty="0"/>
              <a:t>  </a:t>
            </a:r>
            <a:r>
              <a:rPr lang="en-US" sz="2800" b="1" dirty="0">
                <a:solidFill>
                  <a:schemeClr val="tx1"/>
                </a:solidFill>
              </a:rPr>
              <a:t>block for I/O ports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21163" y="4231640"/>
            <a:ext cx="3758221" cy="189992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The second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 block for preset data, counters, timers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7556" y="6420127"/>
            <a:ext cx="11376237" cy="96702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1018" y="6515128"/>
            <a:ext cx="11152775" cy="976898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</a:rPr>
              <a:t>EPROM</a:t>
            </a:r>
            <a:r>
              <a:rPr lang="en-US" b="1" dirty="0" smtClean="0"/>
              <a:t>  : </a:t>
            </a:r>
            <a:r>
              <a:rPr lang="en-US" sz="2400" b="1" dirty="0"/>
              <a:t> </a:t>
            </a:r>
            <a:r>
              <a:rPr lang="en-US" sz="2800" b="1" dirty="0"/>
              <a:t>is used to store programs permanently (Possibly, as an extra </a:t>
            </a:r>
            <a:r>
              <a:rPr lang="en-US" sz="2800" b="1" dirty="0" smtClean="0"/>
              <a:t>module)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57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870" y="86361"/>
            <a:ext cx="10969943" cy="690880"/>
          </a:xfrm>
          <a:prstGeom prst="rect">
            <a:avLst/>
          </a:prstGeom>
        </p:spPr>
        <p:txBody>
          <a:bodyPr vert="horz" lIns="114008" tIns="57005" rIns="114008" bIns="57005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PLC System Components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017" y="1171637"/>
            <a:ext cx="4249035" cy="638344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q"/>
            </a:pPr>
            <a:r>
              <a:rPr lang="en-US" sz="3400" b="1" dirty="0"/>
              <a:t>  Input/output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7383" y="1895239"/>
            <a:ext cx="10157354" cy="1223119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These units provide the interface between the CPU  and I/O devices (sensors and actuators).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7380" y="2998394"/>
            <a:ext cx="9751060" cy="1223119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427533" indent="-42753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Every input/output point has a unique address that can be used by the CPU.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7383" y="4318001"/>
            <a:ext cx="9547913" cy="669121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The input/output channels provide isolation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69" y="5181600"/>
            <a:ext cx="6366335" cy="189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747170" y="5922279"/>
            <a:ext cx="2104923" cy="453678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b="1" dirty="0"/>
              <a:t>An </a:t>
            </a:r>
            <a:r>
              <a:rPr lang="en-US" b="1" dirty="0" smtClean="0"/>
              <a:t>opt-isolator.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06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870" y="1"/>
            <a:ext cx="10969943" cy="690880"/>
          </a:xfrm>
          <a:prstGeom prst="rect">
            <a:avLst/>
          </a:prstGeom>
        </p:spPr>
        <p:txBody>
          <a:bodyPr vert="horz" lIns="114008" tIns="57005" rIns="114008" bIns="57005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PLC System Components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579" y="964373"/>
            <a:ext cx="5531694" cy="638344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q"/>
            </a:pPr>
            <a:r>
              <a:rPr lang="en-US" sz="3400" b="1" dirty="0"/>
              <a:t>  Input/output Units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8886" y="1698802"/>
            <a:ext cx="9547913" cy="669121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The input/output channels also provide conditioning functions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4" t="20736"/>
          <a:stretch/>
        </p:blipFill>
        <p:spPr bwMode="auto">
          <a:xfrm>
            <a:off x="4055008" y="2590803"/>
            <a:ext cx="5865872" cy="198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8327" y="3375670"/>
            <a:ext cx="1659352" cy="453678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b="1" dirty="0"/>
              <a:t>Input levels.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7"/>
          <a:stretch/>
        </p:blipFill>
        <p:spPr bwMode="auto">
          <a:xfrm>
            <a:off x="4095635" y="4836163"/>
            <a:ext cx="5960149" cy="198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91359" y="5621030"/>
            <a:ext cx="1872552" cy="453678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b="1" dirty="0" smtClean="0"/>
              <a:t>Output </a:t>
            </a:r>
            <a:r>
              <a:rPr lang="en-US" b="1" dirty="0"/>
              <a:t>levels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8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59081"/>
            <a:ext cx="10969943" cy="863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3" y="1887102"/>
            <a:ext cx="10969943" cy="777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  Introduction </a:t>
            </a:r>
            <a:r>
              <a:rPr lang="en-US" b="1" dirty="0">
                <a:solidFill>
                  <a:srgbClr val="002060"/>
                </a:solidFill>
              </a:rPr>
              <a:t>to </a:t>
            </a:r>
            <a:r>
              <a:rPr lang="en-US" b="1" dirty="0" smtClean="0">
                <a:solidFill>
                  <a:srgbClr val="002060"/>
                </a:solidFill>
              </a:rPr>
              <a:t>PLC 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29901" y="2514600"/>
            <a:ext cx="3351927" cy="777240"/>
          </a:xfrm>
          <a:prstGeom prst="rect">
            <a:avLst/>
          </a:prstGeom>
        </p:spPr>
        <p:txBody>
          <a:bodyPr vert="horz" lIns="114008" tIns="57005" rIns="114008" bIns="5700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What ?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9900" y="3048000"/>
            <a:ext cx="6703854" cy="777240"/>
          </a:xfrm>
          <a:prstGeom prst="rect">
            <a:avLst/>
          </a:prstGeom>
        </p:spPr>
        <p:txBody>
          <a:bodyPr vert="horz" lIns="114008" tIns="57005" rIns="114008" bIns="5700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Historical overview (When ?)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9612" y="3581400"/>
            <a:ext cx="6558963" cy="546011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PLC Control Systems Advantages (Why?)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6612" y="4114800"/>
            <a:ext cx="6199441" cy="699899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Ø"/>
            </a:pPr>
            <a:r>
              <a:rPr lang="en-US" sz="3800" b="1" dirty="0">
                <a:solidFill>
                  <a:srgbClr val="002060"/>
                </a:solidFill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</a:rPr>
              <a:t>Principles of PLC Operation</a:t>
            </a:r>
            <a:endParaRPr lang="en-US" sz="37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08327" y="4953000"/>
            <a:ext cx="6241011" cy="777240"/>
          </a:xfrm>
          <a:prstGeom prst="rect">
            <a:avLst/>
          </a:prstGeom>
        </p:spPr>
        <p:txBody>
          <a:bodyPr vert="horz" lIns="114008" tIns="57005" rIns="114008" bIns="5700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PLC  System Components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55812" y="5730240"/>
            <a:ext cx="6241011" cy="777240"/>
          </a:xfrm>
          <a:prstGeom prst="rect">
            <a:avLst/>
          </a:prstGeom>
        </p:spPr>
        <p:txBody>
          <a:bodyPr vert="horz" lIns="114008" tIns="57005" rIns="114008" bIns="5700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PLC  Programming</a:t>
            </a: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5354" y="1079500"/>
            <a:ext cx="10969943" cy="777240"/>
          </a:xfrm>
          <a:prstGeom prst="rect">
            <a:avLst/>
          </a:prstGeom>
        </p:spPr>
        <p:txBody>
          <a:bodyPr vert="horz" lIns="106454" tIns="53227" rIns="106454" bIns="53227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3700" b="1" dirty="0" smtClean="0">
                <a:solidFill>
                  <a:srgbClr val="002060"/>
                </a:solidFill>
              </a:rPr>
              <a:t>Control System Components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sz="3300" b="1" dirty="0">
                <a:solidFill>
                  <a:srgbClr val="C00000"/>
                </a:solidFill>
              </a:rPr>
              <a:t>Review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812" y="6350720"/>
            <a:ext cx="3779612" cy="699899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Ø"/>
            </a:pPr>
            <a:r>
              <a:rPr lang="en-US" sz="3800" b="1" dirty="0">
                <a:solidFill>
                  <a:srgbClr val="002060"/>
                </a:solidFill>
              </a:rPr>
              <a:t> </a:t>
            </a:r>
            <a:r>
              <a:rPr lang="en-US" sz="3700" b="1" dirty="0">
                <a:solidFill>
                  <a:srgbClr val="002060"/>
                </a:solidFill>
              </a:rPr>
              <a:t>TSX NANO </a:t>
            </a:r>
            <a:r>
              <a:rPr lang="en-US" sz="3700" b="1" dirty="0" smtClean="0">
                <a:solidFill>
                  <a:srgbClr val="002060"/>
                </a:solidFill>
              </a:rPr>
              <a:t>PLCs</a:t>
            </a:r>
            <a:endParaRPr lang="en-US" sz="3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89697" y="1278129"/>
            <a:ext cx="5491859" cy="170986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873" y="1047868"/>
            <a:ext cx="4013971" cy="638344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ü"/>
            </a:pPr>
            <a:r>
              <a:rPr lang="en-US" sz="3400" b="1" dirty="0">
                <a:solidFill>
                  <a:srgbClr val="C00000"/>
                </a:solidFill>
              </a:rPr>
              <a:t>Output unit  types: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254" y="259087"/>
            <a:ext cx="5531694" cy="638344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pPr marL="356275" indent="-356275">
              <a:buFont typeface="Wingdings" pitchFamily="2" charset="2"/>
              <a:buChar char="q"/>
            </a:pPr>
            <a:r>
              <a:rPr lang="en-US" sz="3400" b="1" dirty="0"/>
              <a:t>  Input/output Units (cont.)</a:t>
            </a:r>
          </a:p>
        </p:txBody>
      </p:sp>
      <p:sp>
        <p:nvSpPr>
          <p:cNvPr id="7" name="Rectangle 6"/>
          <p:cNvSpPr/>
          <p:nvPr/>
        </p:nvSpPr>
        <p:spPr>
          <a:xfrm>
            <a:off x="-81258" y="1615384"/>
            <a:ext cx="5972524" cy="761454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    1- With the relay type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2841" y="1209048"/>
            <a:ext cx="5586545" cy="1869450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/>
              <a:t>Switch small current to higher </a:t>
            </a:r>
          </a:p>
          <a:p>
            <a:pPr marL="356275" indent="-3562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900" b="1" i="1" dirty="0"/>
              <a:t>Isolates the PLC from the external circuit</a:t>
            </a:r>
          </a:p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/>
              <a:t>Suitable for DC and AC switching</a:t>
            </a:r>
          </a:p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/>
              <a:t>But relatively slow to operate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8886" y="4002052"/>
            <a:ext cx="3630020" cy="546011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2- With Transistor type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5911585" y="3108961"/>
            <a:ext cx="5392006" cy="235052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43629" y="3151456"/>
            <a:ext cx="5484971" cy="2308031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/>
              <a:t>Considerably faster switching action</a:t>
            </a:r>
          </a:p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 err="1"/>
              <a:t>Optoisolators</a:t>
            </a:r>
            <a:r>
              <a:rPr lang="en-US" sz="1900" b="1" i="1" dirty="0"/>
              <a:t> are needed</a:t>
            </a:r>
          </a:p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dirty="0"/>
              <a:t> </a:t>
            </a:r>
            <a:r>
              <a:rPr lang="en-US" sz="1900" b="1" dirty="0"/>
              <a:t>Suitable for DC only</a:t>
            </a:r>
          </a:p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/>
              <a:t>But it is destroyed by overcurrent </a:t>
            </a:r>
          </a:p>
          <a:p>
            <a:pPr>
              <a:lnSpc>
                <a:spcPct val="150000"/>
              </a:lnSpc>
            </a:pPr>
            <a:r>
              <a:rPr lang="en-US" sz="1900" b="1" i="1" dirty="0"/>
              <a:t>      and high reverse voltage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2805" y="6133844"/>
            <a:ext cx="2872826" cy="546011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3- With </a:t>
            </a:r>
            <a:r>
              <a:rPr lang="en-US" sz="2800" b="1" dirty="0" err="1">
                <a:solidFill>
                  <a:srgbClr val="002060"/>
                </a:solidFill>
              </a:rPr>
              <a:t>Triac</a:t>
            </a:r>
            <a:r>
              <a:rPr lang="en-US" sz="2800" b="1" dirty="0">
                <a:solidFill>
                  <a:srgbClr val="002060"/>
                </a:solidFill>
              </a:rPr>
              <a:t> type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50639" y="5573969"/>
            <a:ext cx="5392006" cy="211208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73924" y="5625780"/>
            <a:ext cx="5484971" cy="1869450"/>
          </a:xfrm>
          <a:prstGeom prst="rect">
            <a:avLst/>
          </a:prstGeom>
        </p:spPr>
        <p:txBody>
          <a:bodyPr wrap="square" lIns="114008" tIns="57005" rIns="114008" bIns="57005">
            <a:spAutoFit/>
          </a:bodyPr>
          <a:lstStyle/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 err="1"/>
              <a:t>Optoisolators</a:t>
            </a:r>
            <a:r>
              <a:rPr lang="en-US" sz="1900" b="1" i="1" dirty="0"/>
              <a:t> are needed</a:t>
            </a:r>
          </a:p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dirty="0"/>
              <a:t> </a:t>
            </a:r>
            <a:r>
              <a:rPr lang="en-US" sz="1900" b="1" dirty="0"/>
              <a:t>Suitable for AC only</a:t>
            </a:r>
          </a:p>
          <a:p>
            <a:pPr marL="356275" indent="-3562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/>
              <a:t>But it is destroyed by overcurrent </a:t>
            </a:r>
          </a:p>
          <a:p>
            <a:pPr>
              <a:lnSpc>
                <a:spcPct val="150000"/>
              </a:lnSpc>
            </a:pPr>
            <a:r>
              <a:rPr lang="en-US" sz="1900" b="1" i="1" dirty="0"/>
              <a:t>      and high reverse voltage</a:t>
            </a:r>
          </a:p>
        </p:txBody>
      </p:sp>
    </p:spTree>
    <p:extLst>
      <p:ext uri="{BB962C8B-B14F-4D97-AF65-F5344CB8AC3E}">
        <p14:creationId xmlns:p14="http://schemas.microsoft.com/office/powerpoint/2010/main" val="40619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  <p:bldP spid="8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2694" y="172720"/>
            <a:ext cx="5163497" cy="884617"/>
          </a:xfrm>
          <a:prstGeom prst="rect">
            <a:avLst/>
          </a:prstGeom>
        </p:spPr>
        <p:txBody>
          <a:bodyPr wrap="none" lIns="114062" tIns="57031" rIns="114062" bIns="57031">
            <a:spAutoFit/>
          </a:bodyPr>
          <a:lstStyle/>
          <a:p>
            <a:pPr algn="ctr"/>
            <a:r>
              <a:rPr lang="en-US" sz="5000" b="1" dirty="0"/>
              <a:t>Programming PLCs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721" y="1036321"/>
            <a:ext cx="5977246" cy="730729"/>
          </a:xfrm>
          <a:prstGeom prst="rect">
            <a:avLst/>
          </a:prstGeom>
        </p:spPr>
        <p:txBody>
          <a:bodyPr wrap="none" lIns="114062" tIns="57031" rIns="114062" bIns="57031">
            <a:spAutoFit/>
          </a:bodyPr>
          <a:lstStyle/>
          <a:p>
            <a:pPr marL="427733" indent="-427733">
              <a:buFont typeface="Wingdings" pitchFamily="2" charset="2"/>
              <a:buChar char="ü"/>
            </a:pPr>
            <a:r>
              <a:rPr lang="en-US" sz="4000" b="1" dirty="0">
                <a:solidFill>
                  <a:srgbClr val="002060"/>
                </a:solidFill>
              </a:rPr>
              <a:t>The programming Device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42" y="1899920"/>
            <a:ext cx="3718743" cy="884617"/>
          </a:xfrm>
          <a:prstGeom prst="rect">
            <a:avLst/>
          </a:prstGeom>
        </p:spPr>
        <p:txBody>
          <a:bodyPr wrap="none" lIns="114062" tIns="57031" rIns="114062" bIns="57031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1- Handheld programming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 device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77104" y="1986280"/>
            <a:ext cx="2878705" cy="499897"/>
          </a:xfrm>
          <a:prstGeom prst="rect">
            <a:avLst/>
          </a:prstGeom>
        </p:spPr>
        <p:txBody>
          <a:bodyPr wrap="none" lIns="114062" tIns="57031" rIns="114062" bIns="57031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2- Desktop consoles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1833" y="1986280"/>
            <a:ext cx="3198280" cy="499897"/>
          </a:xfrm>
          <a:prstGeom prst="rect">
            <a:avLst/>
          </a:prstGeom>
        </p:spPr>
        <p:txBody>
          <a:bodyPr wrap="none" lIns="114062" tIns="57031" rIns="114062" bIns="57031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3- Personal computers</a:t>
            </a:r>
          </a:p>
        </p:txBody>
      </p:sp>
      <p:sp>
        <p:nvSpPr>
          <p:cNvPr id="10" name="AutoShape 2" descr="نتيجة بحث الصور عن ‪A handheld programming device‬‏"/>
          <p:cNvSpPr>
            <a:spLocks noChangeAspect="1" noChangeArrowheads="1"/>
          </p:cNvSpPr>
          <p:nvPr/>
        </p:nvSpPr>
        <p:spPr bwMode="auto">
          <a:xfrm>
            <a:off x="52060" y="-1822556"/>
            <a:ext cx="5231037" cy="38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062" tIns="57031" rIns="114062" bIns="5703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" descr="نتيجة بحث الصور عن ‪A handheld programming device‬‏"/>
          <p:cNvSpPr>
            <a:spLocks noChangeAspect="1" noChangeArrowheads="1"/>
          </p:cNvSpPr>
          <p:nvPr/>
        </p:nvSpPr>
        <p:spPr bwMode="auto">
          <a:xfrm>
            <a:off x="410527" y="-1649836"/>
            <a:ext cx="5231037" cy="38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062" tIns="57031" rIns="114062" bIns="5703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10" descr="صورة ذات صلة"/>
          <p:cNvSpPr>
            <a:spLocks noChangeAspect="1" noChangeArrowheads="1"/>
          </p:cNvSpPr>
          <p:nvPr/>
        </p:nvSpPr>
        <p:spPr bwMode="auto">
          <a:xfrm>
            <a:off x="207379" y="-163724"/>
            <a:ext cx="406294" cy="3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062" tIns="57031" rIns="114062" bIns="5703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12" descr="صورة ذات صلة"/>
          <p:cNvSpPr>
            <a:spLocks noChangeAspect="1" noChangeArrowheads="1"/>
          </p:cNvSpPr>
          <p:nvPr/>
        </p:nvSpPr>
        <p:spPr bwMode="auto">
          <a:xfrm>
            <a:off x="410526" y="8996"/>
            <a:ext cx="406294" cy="3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062" tIns="57031" rIns="114062" bIns="5703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14" descr="صورة ذات صلة"/>
          <p:cNvSpPr>
            <a:spLocks noChangeAspect="1" noChangeArrowheads="1"/>
          </p:cNvSpPr>
          <p:nvPr/>
        </p:nvSpPr>
        <p:spPr bwMode="auto">
          <a:xfrm>
            <a:off x="613674" y="181716"/>
            <a:ext cx="406294" cy="3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062" tIns="57031" rIns="114062" bIns="5703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0" name="Picture 16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10" y="3001010"/>
            <a:ext cx="3758221" cy="183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549564" y="5354320"/>
            <a:ext cx="3450204" cy="1654059"/>
          </a:xfrm>
          <a:prstGeom prst="rect">
            <a:avLst/>
          </a:prstGeom>
        </p:spPr>
        <p:txBody>
          <a:bodyPr wrap="square" lIns="114062" tIns="57031" rIns="114062" bIns="57031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</a:rPr>
              <a:t>The program can be stored on the hard disk or a CD and copies can be easily made.</a:t>
            </a:r>
          </a:p>
        </p:txBody>
      </p:sp>
      <p:pic>
        <p:nvPicPr>
          <p:cNvPr id="8194" name="Picture 2" descr="Curtis, Curtis handset, Curtis programmer, Curtis handheld programmer, Curtis 1313, 1311, 1313K, program curtis controller, curtiis instr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56" y="2849880"/>
            <a:ext cx="2474070" cy="42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نتيجة بحث الصور عن ‪Desktop consoles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09" y="3108960"/>
            <a:ext cx="3185085" cy="27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6540" y="172720"/>
            <a:ext cx="10969943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Control System Components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03149" y="1295385"/>
            <a:ext cx="11782531" cy="3454417"/>
          </a:xfrm>
          <a:prstGeom prst="roundRect">
            <a:avLst/>
          </a:prstGeom>
          <a:solidFill>
            <a:srgbClr val="FFFF99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sz="3400" b="1" dirty="0">
                <a:solidFill>
                  <a:srgbClr val="C00000"/>
                </a:solidFill>
              </a:rPr>
              <a:t>Control System Components</a:t>
            </a:r>
            <a:endParaRPr lang="en-US" sz="4700" b="1" dirty="0">
              <a:solidFill>
                <a:srgbClr val="C000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320458" y="4321253"/>
            <a:ext cx="1142712" cy="10730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0800000">
            <a:off x="9853418" y="4367670"/>
            <a:ext cx="1142712" cy="10730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9382" y="5518953"/>
            <a:ext cx="10760520" cy="1562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7600" b="1" dirty="0"/>
              <a:t>Controlled System</a:t>
            </a:r>
            <a:endParaRPr lang="ar-SA" sz="7600" b="1" dirty="0"/>
          </a:p>
        </p:txBody>
      </p:sp>
      <p:sp>
        <p:nvSpPr>
          <p:cNvPr id="4" name="مستطيل 3"/>
          <p:cNvSpPr/>
          <p:nvPr/>
        </p:nvSpPr>
        <p:spPr>
          <a:xfrm>
            <a:off x="868907" y="1776853"/>
            <a:ext cx="2237830" cy="2509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3400" b="1" dirty="0"/>
              <a:t>Sensors</a:t>
            </a:r>
            <a:endParaRPr lang="ar-SA" sz="3400" b="1" dirty="0"/>
          </a:p>
        </p:txBody>
      </p:sp>
      <p:sp>
        <p:nvSpPr>
          <p:cNvPr id="5" name="مستطيل 4"/>
          <p:cNvSpPr/>
          <p:nvPr/>
        </p:nvSpPr>
        <p:spPr>
          <a:xfrm>
            <a:off x="4977111" y="2424553"/>
            <a:ext cx="2539337" cy="129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3800" b="1" dirty="0"/>
              <a:t>Controller</a:t>
            </a:r>
            <a:endParaRPr lang="ar-SA" sz="3800" b="1" dirty="0"/>
          </a:p>
        </p:txBody>
      </p:sp>
      <p:sp>
        <p:nvSpPr>
          <p:cNvPr id="7" name="مستطيل 6"/>
          <p:cNvSpPr/>
          <p:nvPr/>
        </p:nvSpPr>
        <p:spPr>
          <a:xfrm>
            <a:off x="9270164" y="1776849"/>
            <a:ext cx="2309226" cy="2473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3400" b="1" dirty="0"/>
              <a:t>Actuators</a:t>
            </a:r>
            <a:endParaRPr lang="ar-SA" sz="3400" b="1" dirty="0"/>
          </a:p>
        </p:txBody>
      </p:sp>
      <p:sp>
        <p:nvSpPr>
          <p:cNvPr id="8" name="سهم إلى اليمين 7"/>
          <p:cNvSpPr/>
          <p:nvPr/>
        </p:nvSpPr>
        <p:spPr>
          <a:xfrm>
            <a:off x="3250360" y="2424554"/>
            <a:ext cx="1464075" cy="11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3400" b="1" dirty="0"/>
              <a:t>I/P</a:t>
            </a:r>
            <a:endParaRPr lang="ar-SA" sz="3400" b="1" dirty="0"/>
          </a:p>
        </p:txBody>
      </p:sp>
      <p:sp>
        <p:nvSpPr>
          <p:cNvPr id="22" name="سهم إلى اليمين 7"/>
          <p:cNvSpPr/>
          <p:nvPr/>
        </p:nvSpPr>
        <p:spPr>
          <a:xfrm>
            <a:off x="7779125" y="2465040"/>
            <a:ext cx="1464075" cy="113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3400" b="1" dirty="0"/>
              <a:t>O/P</a:t>
            </a:r>
            <a:endParaRPr lang="ar-SA" sz="3400" b="1" dirty="0"/>
          </a:p>
        </p:txBody>
      </p:sp>
    </p:spTree>
    <p:extLst>
      <p:ext uri="{BB962C8B-B14F-4D97-AF65-F5344CB8AC3E}">
        <p14:creationId xmlns:p14="http://schemas.microsoft.com/office/powerpoint/2010/main" val="12773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21" grpId="0" animBg="1"/>
      <p:bldP spid="12" grpId="0" animBg="1"/>
      <p:bldP spid="4" grpId="0" animBg="1"/>
      <p:bldP spid="5" grpId="0" animBg="1"/>
      <p:bldP spid="7" grpId="0" animBg="1"/>
      <p:bldP spid="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17"/>
          <p:cNvSpPr/>
          <p:nvPr/>
        </p:nvSpPr>
        <p:spPr>
          <a:xfrm>
            <a:off x="3047208" y="321286"/>
            <a:ext cx="8735325" cy="2442237"/>
          </a:xfrm>
          <a:prstGeom prst="roundRect">
            <a:avLst/>
          </a:prstGeom>
          <a:solidFill>
            <a:srgbClr val="FFFF99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sz="200" b="1" dirty="0"/>
          </a:p>
          <a:p>
            <a:pPr algn="ctr"/>
            <a:r>
              <a:rPr lang="en-US" sz="3400" b="1" dirty="0">
                <a:solidFill>
                  <a:srgbClr val="C00000"/>
                </a:solidFill>
              </a:rPr>
              <a:t>Control System Components</a:t>
            </a:r>
            <a:endParaRPr lang="en-US" sz="4700" b="1" dirty="0">
              <a:solidFill>
                <a:srgbClr val="C00000"/>
              </a:solidFill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3540784" y="567624"/>
            <a:ext cx="1659081" cy="1284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2400" b="1" dirty="0"/>
              <a:t>Sensors</a:t>
            </a:r>
            <a:endParaRPr lang="ar-SA" sz="2400" b="1" dirty="0"/>
          </a:p>
        </p:txBody>
      </p:sp>
      <p:sp>
        <p:nvSpPr>
          <p:cNvPr id="7" name="مستطيل 4"/>
          <p:cNvSpPr/>
          <p:nvPr/>
        </p:nvSpPr>
        <p:spPr>
          <a:xfrm>
            <a:off x="6586523" y="899014"/>
            <a:ext cx="1882612" cy="66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2400" b="1" dirty="0"/>
              <a:t>Controller</a:t>
            </a:r>
            <a:endParaRPr lang="ar-SA" sz="2400" b="1" dirty="0"/>
          </a:p>
        </p:txBody>
      </p:sp>
      <p:sp>
        <p:nvSpPr>
          <p:cNvPr id="8" name="مستطيل 6"/>
          <p:cNvSpPr/>
          <p:nvPr/>
        </p:nvSpPr>
        <p:spPr>
          <a:xfrm>
            <a:off x="9867379" y="567626"/>
            <a:ext cx="1712010" cy="1265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sz="2400" b="1" dirty="0"/>
              <a:t>Actuators</a:t>
            </a:r>
            <a:endParaRPr lang="ar-SA" sz="2400" b="1" dirty="0"/>
          </a:p>
        </p:txBody>
      </p:sp>
      <p:sp>
        <p:nvSpPr>
          <p:cNvPr id="9" name="سهم إلى اليمين 7"/>
          <p:cNvSpPr/>
          <p:nvPr/>
        </p:nvSpPr>
        <p:spPr>
          <a:xfrm>
            <a:off x="5306345" y="899004"/>
            <a:ext cx="1085433" cy="600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b="1" dirty="0" smtClean="0"/>
              <a:t>I/P</a:t>
            </a:r>
            <a:endParaRPr lang="ar-SA" b="1" dirty="0"/>
          </a:p>
        </p:txBody>
      </p:sp>
      <p:sp>
        <p:nvSpPr>
          <p:cNvPr id="10" name="سهم إلى اليمين 7"/>
          <p:cNvSpPr/>
          <p:nvPr/>
        </p:nvSpPr>
        <p:spPr>
          <a:xfrm>
            <a:off x="8767203" y="919732"/>
            <a:ext cx="1085433" cy="579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1" anchor="ctr"/>
          <a:lstStyle/>
          <a:p>
            <a:pPr algn="ctr"/>
            <a:r>
              <a:rPr lang="en-US" b="1" dirty="0" smtClean="0"/>
              <a:t>O/P</a:t>
            </a:r>
            <a:endParaRPr lang="ar-SA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6299" y="5181600"/>
            <a:ext cx="11271161" cy="1122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3- Controller   </a:t>
            </a:r>
            <a:r>
              <a:rPr lang="en-US" sz="3400" b="1" dirty="0">
                <a:solidFill>
                  <a:srgbClr val="FF0000"/>
                </a:solidFill>
              </a:rPr>
              <a:t>(Hardwired control- PLC)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06298" y="3256316"/>
            <a:ext cx="8774761" cy="699899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b="1" dirty="0" smtClean="0"/>
              <a:t> </a:t>
            </a:r>
            <a:r>
              <a:rPr lang="en-US" sz="3800" b="1" dirty="0"/>
              <a:t>1- Sensors       </a:t>
            </a:r>
            <a:r>
              <a:rPr lang="en-US" sz="3400" b="1" dirty="0">
                <a:solidFill>
                  <a:srgbClr val="002060"/>
                </a:solidFill>
              </a:rPr>
              <a:t>(Analog Sensor-Digital Sensors)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399" y="4231640"/>
            <a:ext cx="9541894" cy="699899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sz="3800" b="1" dirty="0"/>
              <a:t>2- Actuators   </a:t>
            </a:r>
            <a:r>
              <a:rPr lang="en-US" sz="3400" b="1" dirty="0">
                <a:solidFill>
                  <a:srgbClr val="002060"/>
                </a:solidFill>
              </a:rPr>
              <a:t>(Analog Actuators-Digital Actuators)</a:t>
            </a:r>
            <a:endParaRPr lang="en-US" sz="3800" b="1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37042" y="793243"/>
            <a:ext cx="1340068" cy="9339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b="1" dirty="0" smtClean="0"/>
              <a:t>sensors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04412" y="709560"/>
            <a:ext cx="1610437" cy="100025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b="1" dirty="0" smtClean="0"/>
              <a:t>Actuators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391781" y="709560"/>
            <a:ext cx="2272098" cy="9339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2800" b="1" dirty="0"/>
              <a:t>Controller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9" y="131215"/>
            <a:ext cx="10969943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Control System Components (cont.)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0" y="2061847"/>
            <a:ext cx="5741608" cy="25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80" y="2045659"/>
            <a:ext cx="5145130" cy="253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609445" y="4577086"/>
            <a:ext cx="9912105" cy="2664317"/>
            <a:chOff x="2054" y="3742"/>
            <a:chExt cx="8625" cy="2439"/>
          </a:xfrm>
        </p:grpSpPr>
        <p:sp>
          <p:nvSpPr>
            <p:cNvPr id="7" name="AutoShape 60"/>
            <p:cNvSpPr>
              <a:spLocks noChangeAspect="1" noChangeArrowheads="1" noTextEdit="1"/>
            </p:cNvSpPr>
            <p:nvPr/>
          </p:nvSpPr>
          <p:spPr bwMode="auto">
            <a:xfrm>
              <a:off x="2054" y="3742"/>
              <a:ext cx="8269" cy="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59" descr="newnemal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1237" flipH="1">
              <a:off x="7397" y="4610"/>
              <a:ext cx="1418" cy="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8" descr="Photoswitch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90" y="4616"/>
              <a:ext cx="388" cy="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57"/>
            <p:cNvSpPr>
              <a:spLocks noChangeArrowheads="1"/>
            </p:cNvSpPr>
            <p:nvPr/>
          </p:nvSpPr>
          <p:spPr bwMode="auto">
            <a:xfrm rot="14400000">
              <a:off x="3354" y="5189"/>
              <a:ext cx="454" cy="1134"/>
            </a:xfrm>
            <a:prstGeom prst="can">
              <a:avLst>
                <a:gd name="adj" fmla="val 9716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3061" y="5699"/>
              <a:ext cx="454" cy="454"/>
              <a:chOff x="5214" y="5710"/>
              <a:chExt cx="454" cy="454"/>
            </a:xfrm>
          </p:grpSpPr>
          <p:sp>
            <p:nvSpPr>
              <p:cNvPr id="63" name="Oval 56"/>
              <p:cNvSpPr>
                <a:spLocks noChangeArrowheads="1"/>
              </p:cNvSpPr>
              <p:nvPr/>
            </p:nvSpPr>
            <p:spPr bwMode="auto">
              <a:xfrm>
                <a:off x="5214" y="5710"/>
                <a:ext cx="454" cy="45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5271" y="5767"/>
                <a:ext cx="340" cy="34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AutoShape 54"/>
              <p:cNvSpPr>
                <a:spLocks noChangeArrowheads="1"/>
              </p:cNvSpPr>
              <p:nvPr/>
            </p:nvSpPr>
            <p:spPr bwMode="auto">
              <a:xfrm>
                <a:off x="5370" y="5866"/>
                <a:ext cx="142" cy="142"/>
              </a:xfrm>
              <a:prstGeom prst="plus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 Box 52"/>
            <p:cNvSpPr txBox="1">
              <a:spLocks noChangeArrowheads="1"/>
            </p:cNvSpPr>
            <p:nvPr/>
          </p:nvSpPr>
          <p:spPr bwMode="auto">
            <a:xfrm>
              <a:off x="7066" y="4812"/>
              <a:ext cx="571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D05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9D793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  <a:latin typeface="Franklin Gothic Medium" pitchFamily="34" charset="0"/>
                  <a:ea typeface="Times New Roman" pitchFamily="18" charset="0"/>
                  <a:cs typeface="Arial" pitchFamily="34" charset="0"/>
                </a:rPr>
                <a:t>SE</a:t>
              </a: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6525" y="3763"/>
              <a:ext cx="258" cy="649"/>
              <a:chOff x="5367" y="2922"/>
              <a:chExt cx="258" cy="649"/>
            </a:xfrm>
          </p:grpSpPr>
          <p:grpSp>
            <p:nvGrpSpPr>
              <p:cNvPr id="55" name="Group 49"/>
              <p:cNvGrpSpPr>
                <a:grpSpLocks/>
              </p:cNvGrpSpPr>
              <p:nvPr/>
            </p:nvGrpSpPr>
            <p:grpSpPr bwMode="auto">
              <a:xfrm rot="-10800000">
                <a:off x="5398" y="2922"/>
                <a:ext cx="227" cy="227"/>
                <a:chOff x="5510" y="7451"/>
                <a:chExt cx="227" cy="227"/>
              </a:xfrm>
            </p:grpSpPr>
            <p:sp>
              <p:nvSpPr>
                <p:cNvPr id="61" name="Arc 51"/>
                <p:cNvSpPr>
                  <a:spLocks/>
                </p:cNvSpPr>
                <p:nvPr/>
              </p:nvSpPr>
              <p:spPr bwMode="auto">
                <a:xfrm flipV="1">
                  <a:off x="5510" y="7451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Arc 50"/>
                <p:cNvSpPr>
                  <a:spLocks/>
                </p:cNvSpPr>
                <p:nvPr/>
              </p:nvSpPr>
              <p:spPr bwMode="auto">
                <a:xfrm flipV="1">
                  <a:off x="5510" y="7451"/>
                  <a:ext cx="227" cy="2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46"/>
              <p:cNvGrpSpPr>
                <a:grpSpLocks/>
              </p:cNvGrpSpPr>
              <p:nvPr/>
            </p:nvGrpSpPr>
            <p:grpSpPr bwMode="auto">
              <a:xfrm rot="16200000" flipH="1">
                <a:off x="5338" y="3291"/>
                <a:ext cx="225" cy="168"/>
                <a:chOff x="3803" y="4929"/>
                <a:chExt cx="225" cy="169"/>
              </a:xfrm>
            </p:grpSpPr>
            <p:sp>
              <p:nvSpPr>
                <p:cNvPr id="59" name="AutoShape 4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3859" y="4929"/>
                  <a:ext cx="113" cy="225"/>
                </a:xfrm>
                <a:prstGeom prst="flowChartCollat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AutoShape 47"/>
                <p:cNvSpPr>
                  <a:spLocks noChangeArrowheads="1"/>
                </p:cNvSpPr>
                <p:nvPr/>
              </p:nvSpPr>
              <p:spPr bwMode="auto">
                <a:xfrm rot="5400000">
                  <a:off x="3860" y="4929"/>
                  <a:ext cx="113" cy="113"/>
                </a:xfrm>
                <a:prstGeom prst="leftArrow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AutoShape 45"/>
              <p:cNvSpPr>
                <a:spLocks noChangeArrowheads="1"/>
              </p:cNvSpPr>
              <p:nvPr/>
            </p:nvSpPr>
            <p:spPr bwMode="auto">
              <a:xfrm rot="10800000" flipH="1">
                <a:off x="5424" y="3148"/>
                <a:ext cx="112" cy="113"/>
              </a:xfrm>
              <a:prstGeom prst="bracketPair">
                <a:avLst>
                  <a:gd name="adj" fmla="val 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AutoShape 44"/>
              <p:cNvSpPr>
                <a:spLocks noChangeArrowheads="1"/>
              </p:cNvSpPr>
              <p:nvPr/>
            </p:nvSpPr>
            <p:spPr bwMode="auto">
              <a:xfrm>
                <a:off x="5422" y="3486"/>
                <a:ext cx="113" cy="85"/>
              </a:xfrm>
              <a:custGeom>
                <a:avLst/>
                <a:gdLst>
                  <a:gd name="G0" fmla="+- 7455 0 0"/>
                  <a:gd name="G1" fmla="+- 21600 0 7455"/>
                  <a:gd name="G2" fmla="*/ 7455 1 2"/>
                  <a:gd name="G3" fmla="+- 21600 0 G2"/>
                  <a:gd name="G4" fmla="+/ 7455 21600 2"/>
                  <a:gd name="G5" fmla="+/ G1 0 2"/>
                  <a:gd name="G6" fmla="*/ 21600 21600 7455"/>
                  <a:gd name="G7" fmla="*/ G6 1 2"/>
                  <a:gd name="G8" fmla="+- 21600 0 G7"/>
                  <a:gd name="G9" fmla="*/ 21600 1 2"/>
                  <a:gd name="G10" fmla="+- 7455 0 G9"/>
                  <a:gd name="G11" fmla="?: G10 G8 0"/>
                  <a:gd name="G12" fmla="?: G10 G7 21600"/>
                  <a:gd name="T0" fmla="*/ 17872 w 21600"/>
                  <a:gd name="T1" fmla="*/ 10800 h 21600"/>
                  <a:gd name="T2" fmla="*/ 10800 w 21600"/>
                  <a:gd name="T3" fmla="*/ 21600 h 21600"/>
                  <a:gd name="T4" fmla="*/ 3728 w 21600"/>
                  <a:gd name="T5" fmla="*/ 10800 h 21600"/>
                  <a:gd name="T6" fmla="*/ 10800 w 21600"/>
                  <a:gd name="T7" fmla="*/ 0 h 21600"/>
                  <a:gd name="T8" fmla="*/ 5528 w 21600"/>
                  <a:gd name="T9" fmla="*/ 5528 h 21600"/>
                  <a:gd name="T10" fmla="*/ 16072 w 21600"/>
                  <a:gd name="T11" fmla="*/ 1607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455" y="21600"/>
                    </a:lnTo>
                    <a:lnTo>
                      <a:pt x="1414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AutoShape 42"/>
            <p:cNvSpPr>
              <a:spLocks noChangeArrowheads="1"/>
            </p:cNvSpPr>
            <p:nvPr/>
          </p:nvSpPr>
          <p:spPr bwMode="auto">
            <a:xfrm rot="5400000">
              <a:off x="4822" y="4139"/>
              <a:ext cx="454" cy="3574"/>
            </a:xfrm>
            <a:prstGeom prst="bracketPair">
              <a:avLst>
                <a:gd name="adj" fmla="val 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1" descr="Dark upward diagonal"/>
            <p:cNvSpPr>
              <a:spLocks noChangeArrowheads="1"/>
            </p:cNvSpPr>
            <p:nvPr/>
          </p:nvSpPr>
          <p:spPr bwMode="auto">
            <a:xfrm rot="14400000">
              <a:off x="6900" y="5190"/>
              <a:ext cx="454" cy="1134"/>
            </a:xfrm>
            <a:prstGeom prst="can">
              <a:avLst>
                <a:gd name="adj" fmla="val 101288"/>
              </a:avLst>
            </a:prstGeom>
            <a:pattFill prst="dkUpDiag">
              <a:fgClr>
                <a:srgbClr val="808000"/>
              </a:fgClr>
              <a:bgClr>
                <a:srgbClr val="FFFFFF"/>
              </a:bgClr>
            </a:patt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6607" y="5699"/>
              <a:ext cx="454" cy="454"/>
              <a:chOff x="5214" y="5710"/>
              <a:chExt cx="454" cy="454"/>
            </a:xfrm>
          </p:grpSpPr>
          <p:sp>
            <p:nvSpPr>
              <p:cNvPr id="52" name="Oval 40"/>
              <p:cNvSpPr>
                <a:spLocks noChangeArrowheads="1"/>
              </p:cNvSpPr>
              <p:nvPr/>
            </p:nvSpPr>
            <p:spPr bwMode="auto">
              <a:xfrm>
                <a:off x="5214" y="5710"/>
                <a:ext cx="454" cy="45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39"/>
              <p:cNvSpPr>
                <a:spLocks noChangeArrowheads="1"/>
              </p:cNvSpPr>
              <p:nvPr/>
            </p:nvSpPr>
            <p:spPr bwMode="auto">
              <a:xfrm>
                <a:off x="5271" y="5767"/>
                <a:ext cx="340" cy="340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AutoShape 38"/>
              <p:cNvSpPr>
                <a:spLocks noChangeArrowheads="1"/>
              </p:cNvSpPr>
              <p:nvPr/>
            </p:nvSpPr>
            <p:spPr bwMode="auto">
              <a:xfrm>
                <a:off x="5370" y="5866"/>
                <a:ext cx="142" cy="142"/>
              </a:xfrm>
              <a:prstGeom prst="plus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AutoShape 36" descr="Dark upward diagonal"/>
            <p:cNvSpPr>
              <a:spLocks noChangeArrowheads="1"/>
            </p:cNvSpPr>
            <p:nvPr/>
          </p:nvSpPr>
          <p:spPr bwMode="auto">
            <a:xfrm>
              <a:off x="3220" y="5358"/>
              <a:ext cx="4206" cy="340"/>
            </a:xfrm>
            <a:prstGeom prst="parallelogram">
              <a:avLst>
                <a:gd name="adj" fmla="val 172673"/>
              </a:avLst>
            </a:prstGeom>
            <a:pattFill prst="dkUpDiag">
              <a:fgClr>
                <a:srgbClr val="808000"/>
              </a:fgClr>
              <a:bgClr>
                <a:srgbClr val="FFFFFF"/>
              </a:bgClr>
            </a:patt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4600" y="4514"/>
              <a:ext cx="284" cy="976"/>
              <a:chOff x="4412" y="4471"/>
              <a:chExt cx="284" cy="976"/>
            </a:xfrm>
          </p:grpSpPr>
          <p:sp>
            <p:nvSpPr>
              <p:cNvPr id="47" name="AutoShape 35"/>
              <p:cNvSpPr>
                <a:spLocks noChangeArrowheads="1"/>
              </p:cNvSpPr>
              <p:nvPr/>
            </p:nvSpPr>
            <p:spPr bwMode="auto">
              <a:xfrm>
                <a:off x="4413" y="4767"/>
                <a:ext cx="283" cy="680"/>
              </a:xfrm>
              <a:prstGeom prst="can">
                <a:avLst>
                  <a:gd name="adj" fmla="val 307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AutoShape 34"/>
              <p:cNvSpPr>
                <a:spLocks noChangeArrowheads="1"/>
              </p:cNvSpPr>
              <p:nvPr/>
            </p:nvSpPr>
            <p:spPr bwMode="auto">
              <a:xfrm flipV="1">
                <a:off x="4412" y="4578"/>
                <a:ext cx="283" cy="227"/>
              </a:xfrm>
              <a:custGeom>
                <a:avLst/>
                <a:gdLst>
                  <a:gd name="G0" fmla="+- 6202 0 0"/>
                  <a:gd name="G1" fmla="+- 21600 0 6202"/>
                  <a:gd name="G2" fmla="*/ 6202 1 2"/>
                  <a:gd name="G3" fmla="+- 21600 0 G2"/>
                  <a:gd name="G4" fmla="+/ 6202 21600 2"/>
                  <a:gd name="G5" fmla="+/ G1 0 2"/>
                  <a:gd name="G6" fmla="*/ 21600 21600 6202"/>
                  <a:gd name="G7" fmla="*/ G6 1 2"/>
                  <a:gd name="G8" fmla="+- 21600 0 G7"/>
                  <a:gd name="G9" fmla="*/ 21600 1 2"/>
                  <a:gd name="G10" fmla="+- 6202 0 G9"/>
                  <a:gd name="G11" fmla="?: G10 G8 0"/>
                  <a:gd name="G12" fmla="?: G10 G7 21600"/>
                  <a:gd name="T0" fmla="*/ 18499 w 21600"/>
                  <a:gd name="T1" fmla="*/ 10800 h 21600"/>
                  <a:gd name="T2" fmla="*/ 10800 w 21600"/>
                  <a:gd name="T3" fmla="*/ 21600 h 21600"/>
                  <a:gd name="T4" fmla="*/ 3101 w 21600"/>
                  <a:gd name="T5" fmla="*/ 10800 h 21600"/>
                  <a:gd name="T6" fmla="*/ 10800 w 21600"/>
                  <a:gd name="T7" fmla="*/ 0 h 21600"/>
                  <a:gd name="T8" fmla="*/ 4901 w 21600"/>
                  <a:gd name="T9" fmla="*/ 4901 h 21600"/>
                  <a:gd name="T10" fmla="*/ 16699 w 21600"/>
                  <a:gd name="T11" fmla="*/ 166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202" y="21600"/>
                    </a:lnTo>
                    <a:lnTo>
                      <a:pt x="153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>
                <a:off x="4611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2"/>
              <p:cNvSpPr>
                <a:spLocks noChangeShapeType="1"/>
              </p:cNvSpPr>
              <p:nvPr/>
            </p:nvSpPr>
            <p:spPr bwMode="auto">
              <a:xfrm flipH="1">
                <a:off x="4413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AutoShape 31"/>
              <p:cNvSpPr>
                <a:spLocks noChangeArrowheads="1"/>
              </p:cNvSpPr>
              <p:nvPr/>
            </p:nvSpPr>
            <p:spPr bwMode="auto">
              <a:xfrm>
                <a:off x="4498" y="4471"/>
                <a:ext cx="113" cy="113"/>
              </a:xfrm>
              <a:prstGeom prst="can">
                <a:avLst>
                  <a:gd name="adj" fmla="val 3294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5862" y="4514"/>
              <a:ext cx="284" cy="976"/>
              <a:chOff x="4412" y="4471"/>
              <a:chExt cx="284" cy="976"/>
            </a:xfrm>
          </p:grpSpPr>
          <p:sp>
            <p:nvSpPr>
              <p:cNvPr id="42" name="AutoShape 29"/>
              <p:cNvSpPr>
                <a:spLocks noChangeArrowheads="1"/>
              </p:cNvSpPr>
              <p:nvPr/>
            </p:nvSpPr>
            <p:spPr bwMode="auto">
              <a:xfrm>
                <a:off x="4413" y="4767"/>
                <a:ext cx="283" cy="680"/>
              </a:xfrm>
              <a:prstGeom prst="can">
                <a:avLst>
                  <a:gd name="adj" fmla="val 307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AutoShape 28"/>
              <p:cNvSpPr>
                <a:spLocks noChangeArrowheads="1"/>
              </p:cNvSpPr>
              <p:nvPr/>
            </p:nvSpPr>
            <p:spPr bwMode="auto">
              <a:xfrm flipV="1">
                <a:off x="4412" y="4578"/>
                <a:ext cx="283" cy="227"/>
              </a:xfrm>
              <a:custGeom>
                <a:avLst/>
                <a:gdLst>
                  <a:gd name="G0" fmla="+- 6202 0 0"/>
                  <a:gd name="G1" fmla="+- 21600 0 6202"/>
                  <a:gd name="G2" fmla="*/ 6202 1 2"/>
                  <a:gd name="G3" fmla="+- 21600 0 G2"/>
                  <a:gd name="G4" fmla="+/ 6202 21600 2"/>
                  <a:gd name="G5" fmla="+/ G1 0 2"/>
                  <a:gd name="G6" fmla="*/ 21600 21600 6202"/>
                  <a:gd name="G7" fmla="*/ G6 1 2"/>
                  <a:gd name="G8" fmla="+- 21600 0 G7"/>
                  <a:gd name="G9" fmla="*/ 21600 1 2"/>
                  <a:gd name="G10" fmla="+- 6202 0 G9"/>
                  <a:gd name="G11" fmla="?: G10 G8 0"/>
                  <a:gd name="G12" fmla="?: G10 G7 21600"/>
                  <a:gd name="T0" fmla="*/ 18499 w 21600"/>
                  <a:gd name="T1" fmla="*/ 10800 h 21600"/>
                  <a:gd name="T2" fmla="*/ 10800 w 21600"/>
                  <a:gd name="T3" fmla="*/ 21600 h 21600"/>
                  <a:gd name="T4" fmla="*/ 3101 w 21600"/>
                  <a:gd name="T5" fmla="*/ 10800 h 21600"/>
                  <a:gd name="T6" fmla="*/ 10800 w 21600"/>
                  <a:gd name="T7" fmla="*/ 0 h 21600"/>
                  <a:gd name="T8" fmla="*/ 4901 w 21600"/>
                  <a:gd name="T9" fmla="*/ 4901 h 21600"/>
                  <a:gd name="T10" fmla="*/ 16699 w 21600"/>
                  <a:gd name="T11" fmla="*/ 166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202" y="21600"/>
                    </a:lnTo>
                    <a:lnTo>
                      <a:pt x="153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4611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H="1">
                <a:off x="4413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AutoShape 25"/>
              <p:cNvSpPr>
                <a:spLocks noChangeArrowheads="1"/>
              </p:cNvSpPr>
              <p:nvPr/>
            </p:nvSpPr>
            <p:spPr bwMode="auto">
              <a:xfrm>
                <a:off x="4498" y="4471"/>
                <a:ext cx="113" cy="113"/>
              </a:xfrm>
              <a:prstGeom prst="can">
                <a:avLst>
                  <a:gd name="adj" fmla="val 3294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6493" y="4514"/>
              <a:ext cx="284" cy="976"/>
              <a:chOff x="4412" y="4471"/>
              <a:chExt cx="284" cy="976"/>
            </a:xfrm>
          </p:grpSpPr>
          <p:sp>
            <p:nvSpPr>
              <p:cNvPr id="37" name="AutoShape 23"/>
              <p:cNvSpPr>
                <a:spLocks noChangeArrowheads="1"/>
              </p:cNvSpPr>
              <p:nvPr/>
            </p:nvSpPr>
            <p:spPr bwMode="auto">
              <a:xfrm>
                <a:off x="4413" y="4767"/>
                <a:ext cx="283" cy="680"/>
              </a:xfrm>
              <a:prstGeom prst="can">
                <a:avLst>
                  <a:gd name="adj" fmla="val 307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AutoShape 22"/>
              <p:cNvSpPr>
                <a:spLocks noChangeArrowheads="1"/>
              </p:cNvSpPr>
              <p:nvPr/>
            </p:nvSpPr>
            <p:spPr bwMode="auto">
              <a:xfrm flipV="1">
                <a:off x="4412" y="4578"/>
                <a:ext cx="283" cy="227"/>
              </a:xfrm>
              <a:custGeom>
                <a:avLst/>
                <a:gdLst>
                  <a:gd name="G0" fmla="+- 6202 0 0"/>
                  <a:gd name="G1" fmla="+- 21600 0 6202"/>
                  <a:gd name="G2" fmla="*/ 6202 1 2"/>
                  <a:gd name="G3" fmla="+- 21600 0 G2"/>
                  <a:gd name="G4" fmla="+/ 6202 21600 2"/>
                  <a:gd name="G5" fmla="+/ G1 0 2"/>
                  <a:gd name="G6" fmla="*/ 21600 21600 6202"/>
                  <a:gd name="G7" fmla="*/ G6 1 2"/>
                  <a:gd name="G8" fmla="+- 21600 0 G7"/>
                  <a:gd name="G9" fmla="*/ 21600 1 2"/>
                  <a:gd name="G10" fmla="+- 6202 0 G9"/>
                  <a:gd name="G11" fmla="?: G10 G8 0"/>
                  <a:gd name="G12" fmla="?: G10 G7 21600"/>
                  <a:gd name="T0" fmla="*/ 18499 w 21600"/>
                  <a:gd name="T1" fmla="*/ 10800 h 21600"/>
                  <a:gd name="T2" fmla="*/ 10800 w 21600"/>
                  <a:gd name="T3" fmla="*/ 21600 h 21600"/>
                  <a:gd name="T4" fmla="*/ 3101 w 21600"/>
                  <a:gd name="T5" fmla="*/ 10800 h 21600"/>
                  <a:gd name="T6" fmla="*/ 10800 w 21600"/>
                  <a:gd name="T7" fmla="*/ 0 h 21600"/>
                  <a:gd name="T8" fmla="*/ 4901 w 21600"/>
                  <a:gd name="T9" fmla="*/ 4901 h 21600"/>
                  <a:gd name="T10" fmla="*/ 16699 w 21600"/>
                  <a:gd name="T11" fmla="*/ 166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202" y="21600"/>
                    </a:lnTo>
                    <a:lnTo>
                      <a:pt x="153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>
                <a:off x="4611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auto">
              <a:xfrm flipH="1">
                <a:off x="4413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auto">
              <a:xfrm>
                <a:off x="4498" y="4471"/>
                <a:ext cx="113" cy="113"/>
              </a:xfrm>
              <a:prstGeom prst="can">
                <a:avLst>
                  <a:gd name="adj" fmla="val 3294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3970" y="4514"/>
              <a:ext cx="284" cy="976"/>
              <a:chOff x="4412" y="4471"/>
              <a:chExt cx="284" cy="976"/>
            </a:xfrm>
          </p:grpSpPr>
          <p:sp>
            <p:nvSpPr>
              <p:cNvPr id="32" name="AutoShape 17"/>
              <p:cNvSpPr>
                <a:spLocks noChangeArrowheads="1"/>
              </p:cNvSpPr>
              <p:nvPr/>
            </p:nvSpPr>
            <p:spPr bwMode="auto">
              <a:xfrm>
                <a:off x="4413" y="4767"/>
                <a:ext cx="283" cy="680"/>
              </a:xfrm>
              <a:prstGeom prst="can">
                <a:avLst>
                  <a:gd name="adj" fmla="val 307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AutoShape 16"/>
              <p:cNvSpPr>
                <a:spLocks noChangeArrowheads="1"/>
              </p:cNvSpPr>
              <p:nvPr/>
            </p:nvSpPr>
            <p:spPr bwMode="auto">
              <a:xfrm flipV="1">
                <a:off x="4412" y="4578"/>
                <a:ext cx="283" cy="227"/>
              </a:xfrm>
              <a:custGeom>
                <a:avLst/>
                <a:gdLst>
                  <a:gd name="G0" fmla="+- 6202 0 0"/>
                  <a:gd name="G1" fmla="+- 21600 0 6202"/>
                  <a:gd name="G2" fmla="*/ 6202 1 2"/>
                  <a:gd name="G3" fmla="+- 21600 0 G2"/>
                  <a:gd name="G4" fmla="+/ 6202 21600 2"/>
                  <a:gd name="G5" fmla="+/ G1 0 2"/>
                  <a:gd name="G6" fmla="*/ 21600 21600 6202"/>
                  <a:gd name="G7" fmla="*/ G6 1 2"/>
                  <a:gd name="G8" fmla="+- 21600 0 G7"/>
                  <a:gd name="G9" fmla="*/ 21600 1 2"/>
                  <a:gd name="G10" fmla="+- 6202 0 G9"/>
                  <a:gd name="G11" fmla="?: G10 G8 0"/>
                  <a:gd name="G12" fmla="?: G10 G7 21600"/>
                  <a:gd name="T0" fmla="*/ 18499 w 21600"/>
                  <a:gd name="T1" fmla="*/ 10800 h 21600"/>
                  <a:gd name="T2" fmla="*/ 10800 w 21600"/>
                  <a:gd name="T3" fmla="*/ 21600 h 21600"/>
                  <a:gd name="T4" fmla="*/ 3101 w 21600"/>
                  <a:gd name="T5" fmla="*/ 10800 h 21600"/>
                  <a:gd name="T6" fmla="*/ 10800 w 21600"/>
                  <a:gd name="T7" fmla="*/ 0 h 21600"/>
                  <a:gd name="T8" fmla="*/ 4901 w 21600"/>
                  <a:gd name="T9" fmla="*/ 4901 h 21600"/>
                  <a:gd name="T10" fmla="*/ 16699 w 21600"/>
                  <a:gd name="T11" fmla="*/ 166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202" y="21600"/>
                    </a:lnTo>
                    <a:lnTo>
                      <a:pt x="153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>
                <a:off x="4611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 flipH="1">
                <a:off x="4413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utoShape 13"/>
              <p:cNvSpPr>
                <a:spLocks noChangeArrowheads="1"/>
              </p:cNvSpPr>
              <p:nvPr/>
            </p:nvSpPr>
            <p:spPr bwMode="auto">
              <a:xfrm>
                <a:off x="4498" y="4471"/>
                <a:ext cx="113" cy="113"/>
              </a:xfrm>
              <a:prstGeom prst="can">
                <a:avLst>
                  <a:gd name="adj" fmla="val 3294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5231" y="4514"/>
              <a:ext cx="284" cy="976"/>
              <a:chOff x="4412" y="4471"/>
              <a:chExt cx="284" cy="976"/>
            </a:xfrm>
          </p:grpSpPr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>
                <a:off x="4413" y="4767"/>
                <a:ext cx="283" cy="680"/>
              </a:xfrm>
              <a:prstGeom prst="can">
                <a:avLst>
                  <a:gd name="adj" fmla="val 3074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10"/>
              <p:cNvSpPr>
                <a:spLocks noChangeArrowheads="1"/>
              </p:cNvSpPr>
              <p:nvPr/>
            </p:nvSpPr>
            <p:spPr bwMode="auto">
              <a:xfrm flipV="1">
                <a:off x="4412" y="4578"/>
                <a:ext cx="283" cy="227"/>
              </a:xfrm>
              <a:custGeom>
                <a:avLst/>
                <a:gdLst>
                  <a:gd name="G0" fmla="+- 6202 0 0"/>
                  <a:gd name="G1" fmla="+- 21600 0 6202"/>
                  <a:gd name="G2" fmla="*/ 6202 1 2"/>
                  <a:gd name="G3" fmla="+- 21600 0 G2"/>
                  <a:gd name="G4" fmla="+/ 6202 21600 2"/>
                  <a:gd name="G5" fmla="+/ G1 0 2"/>
                  <a:gd name="G6" fmla="*/ 21600 21600 6202"/>
                  <a:gd name="G7" fmla="*/ G6 1 2"/>
                  <a:gd name="G8" fmla="+- 21600 0 G7"/>
                  <a:gd name="G9" fmla="*/ 21600 1 2"/>
                  <a:gd name="G10" fmla="+- 6202 0 G9"/>
                  <a:gd name="G11" fmla="?: G10 G8 0"/>
                  <a:gd name="G12" fmla="?: G10 G7 21600"/>
                  <a:gd name="T0" fmla="*/ 18499 w 21600"/>
                  <a:gd name="T1" fmla="*/ 10800 h 21600"/>
                  <a:gd name="T2" fmla="*/ 10800 w 21600"/>
                  <a:gd name="T3" fmla="*/ 21600 h 21600"/>
                  <a:gd name="T4" fmla="*/ 3101 w 21600"/>
                  <a:gd name="T5" fmla="*/ 10800 h 21600"/>
                  <a:gd name="T6" fmla="*/ 10800 w 21600"/>
                  <a:gd name="T7" fmla="*/ 0 h 21600"/>
                  <a:gd name="T8" fmla="*/ 4901 w 21600"/>
                  <a:gd name="T9" fmla="*/ 4901 h 21600"/>
                  <a:gd name="T10" fmla="*/ 16699 w 21600"/>
                  <a:gd name="T11" fmla="*/ 166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202" y="21600"/>
                    </a:lnTo>
                    <a:lnTo>
                      <a:pt x="153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611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 flipH="1">
                <a:off x="4413" y="4578"/>
                <a:ext cx="85" cy="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AutoShape 7"/>
              <p:cNvSpPr>
                <a:spLocks noChangeArrowheads="1"/>
              </p:cNvSpPr>
              <p:nvPr/>
            </p:nvSpPr>
            <p:spPr bwMode="auto">
              <a:xfrm>
                <a:off x="4498" y="4471"/>
                <a:ext cx="113" cy="113"/>
              </a:xfrm>
              <a:prstGeom prst="can">
                <a:avLst>
                  <a:gd name="adj" fmla="val 3294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9304" y="5177"/>
              <a:ext cx="54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  <a:latin typeface="Franklin Gothic Medium" pitchFamily="34" charset="0"/>
                  <a:ea typeface="Times New Roman" pitchFamily="18" charset="0"/>
                  <a:cs typeface="Franklin Gothic Medium" pitchFamily="34" charset="0"/>
                </a:rPr>
                <a:t>Start</a:t>
              </a: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0123" y="5177"/>
              <a:ext cx="54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solidFill>
                    <a:srgbClr val="000000"/>
                  </a:solidFill>
                  <a:latin typeface="Franklin Gothic Medium" pitchFamily="34" charset="0"/>
                  <a:ea typeface="Times New Roman" pitchFamily="18" charset="0"/>
                  <a:cs typeface="Franklin Gothic Medium" pitchFamily="34" charset="0"/>
                </a:rPr>
                <a:t>Stop</a:t>
              </a: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3" descr="Stop Switch 1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2" y="5406"/>
              <a:ext cx="567" cy="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Start Switch 1  b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3" y="5406"/>
              <a:ext cx="567" cy="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42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Control System Components (cont.)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724" y="1813566"/>
            <a:ext cx="10012649" cy="535519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51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81B3EB9-AC62-47FF-A12B-48FAEBDB9ABA}"/>
              </a:ext>
            </a:extLst>
          </p:cNvPr>
          <p:cNvGrpSpPr/>
          <p:nvPr/>
        </p:nvGrpSpPr>
        <p:grpSpPr>
          <a:xfrm>
            <a:off x="5942012" y="1516852"/>
            <a:ext cx="5098582" cy="2064548"/>
            <a:chOff x="6909285" y="923392"/>
            <a:chExt cx="4303049" cy="1821660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048D2C4C-89DE-44B5-A031-4BD1BECD8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76" r="28115"/>
            <a:stretch/>
          </p:blipFill>
          <p:spPr>
            <a:xfrm rot="5400000">
              <a:off x="10249088" y="1331025"/>
              <a:ext cx="612838" cy="1313654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C44502B9-2B78-4DE0-91C9-D99A88B53754}"/>
                </a:ext>
              </a:extLst>
            </p:cNvPr>
            <p:cNvGrpSpPr/>
            <p:nvPr/>
          </p:nvGrpSpPr>
          <p:grpSpPr>
            <a:xfrm>
              <a:off x="6909285" y="923392"/>
              <a:ext cx="3213478" cy="1821660"/>
              <a:chOff x="6909285" y="923392"/>
              <a:chExt cx="3213478" cy="182166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F1FD09F3-BEDF-4E65-A775-F0542BA02A57}"/>
                  </a:ext>
                </a:extLst>
              </p:cNvPr>
              <p:cNvGrpSpPr/>
              <p:nvPr/>
            </p:nvGrpSpPr>
            <p:grpSpPr>
              <a:xfrm>
                <a:off x="6909285" y="933855"/>
                <a:ext cx="3213478" cy="1811197"/>
                <a:chOff x="1118682" y="992221"/>
                <a:chExt cx="3213478" cy="1811197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="" xmlns:a16="http://schemas.microsoft.com/office/drawing/2014/main" id="{2E7DBADD-D502-4E4E-B9FA-F2F726A56C9D}"/>
                    </a:ext>
                  </a:extLst>
                </p:cNvPr>
                <p:cNvGrpSpPr/>
                <p:nvPr/>
              </p:nvGrpSpPr>
              <p:grpSpPr>
                <a:xfrm>
                  <a:off x="2871632" y="992221"/>
                  <a:ext cx="1460528" cy="515566"/>
                  <a:chOff x="2871632" y="992221"/>
                  <a:chExt cx="1460528" cy="515566"/>
                </a:xfrm>
              </p:grpSpPr>
              <p:pic>
                <p:nvPicPr>
                  <p:cNvPr id="49" name="Picture 48">
                    <a:extLst>
                      <a:ext uri="{FF2B5EF4-FFF2-40B4-BE49-F238E27FC236}">
                        <a16:creationId xmlns="" xmlns:a16="http://schemas.microsoft.com/office/drawing/2014/main" id="{87DB9A6A-8747-4D12-B524-72267BE553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38340" y="992221"/>
                    <a:ext cx="1155793" cy="515566"/>
                  </a:xfrm>
                  <a:prstGeom prst="rect">
                    <a:avLst/>
                  </a:prstGeom>
                </p:spPr>
              </p:pic>
              <p:cxnSp>
                <p:nvCxnSpPr>
                  <p:cNvPr id="50" name="Straight Connector 49">
                    <a:extLst>
                      <a:ext uri="{FF2B5EF4-FFF2-40B4-BE49-F238E27FC236}">
                        <a16:creationId xmlns="" xmlns:a16="http://schemas.microsoft.com/office/drawing/2014/main" id="{BF1ACA66-5F7F-46F5-B92C-6848F8D0D8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3787" y="1427053"/>
                    <a:ext cx="53837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="" xmlns:a16="http://schemas.microsoft.com/office/drawing/2014/main" id="{481C4FF9-D70C-43DC-81AA-B7ECADC975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71632" y="1436781"/>
                    <a:ext cx="53837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>
                  <a:extLst>
                    <a:ext uri="{FF2B5EF4-FFF2-40B4-BE49-F238E27FC236}">
                      <a16:creationId xmlns="" xmlns:a16="http://schemas.microsoft.com/office/drawing/2014/main" id="{D15FCCBA-E41E-499A-BC45-8A5B5AAAB454}"/>
                    </a:ext>
                  </a:extLst>
                </p:cNvPr>
                <p:cNvGrpSpPr/>
                <p:nvPr/>
              </p:nvGrpSpPr>
              <p:grpSpPr>
                <a:xfrm>
                  <a:off x="1118682" y="992221"/>
                  <a:ext cx="3213478" cy="1811197"/>
                  <a:chOff x="1118682" y="992221"/>
                  <a:chExt cx="3213478" cy="181119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="" xmlns:a16="http://schemas.microsoft.com/office/drawing/2014/main" id="{3B852159-2DDE-4F85-BA48-B66AC5187E87}"/>
                      </a:ext>
                    </a:extLst>
                  </p:cNvPr>
                  <p:cNvGrpSpPr/>
                  <p:nvPr/>
                </p:nvGrpSpPr>
                <p:grpSpPr>
                  <a:xfrm>
                    <a:off x="1431938" y="992221"/>
                    <a:ext cx="2900222" cy="1811197"/>
                    <a:chOff x="1431938" y="992221"/>
                    <a:chExt cx="2900222" cy="1811197"/>
                  </a:xfrm>
                </p:grpSpPr>
                <p:grpSp>
                  <p:nvGrpSpPr>
                    <p:cNvPr id="40" name="Group 39">
                      <a:extLst>
                        <a:ext uri="{FF2B5EF4-FFF2-40B4-BE49-F238E27FC236}">
                          <a16:creationId xmlns="" xmlns:a16="http://schemas.microsoft.com/office/drawing/2014/main" id="{1ADA5593-A694-45F3-846B-6C22651BD6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1939" y="992221"/>
                      <a:ext cx="2900220" cy="1801469"/>
                      <a:chOff x="2871632" y="992221"/>
                      <a:chExt cx="2900220" cy="1801469"/>
                    </a:xfrm>
                  </p:grpSpPr>
                  <p:pic>
                    <p:nvPicPr>
                      <p:cNvPr id="45" name="Picture 44">
                        <a:extLst>
                          <a:ext uri="{FF2B5EF4-FFF2-40B4-BE49-F238E27FC236}">
                            <a16:creationId xmlns="" xmlns:a16="http://schemas.microsoft.com/office/drawing/2014/main" id="{136DD384-25A2-4DA3-8EDA-0B946085187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38340" y="992221"/>
                        <a:ext cx="1155793" cy="515566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="" xmlns:a16="http://schemas.microsoft.com/office/drawing/2014/main" id="{D8268501-33FC-4DCA-8948-DB362D97BB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793787" y="1436781"/>
                        <a:ext cx="538373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="" xmlns:a16="http://schemas.microsoft.com/office/drawing/2014/main" id="{2B1201AB-985E-4F40-892E-0B1FA82FA3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871632" y="1436781"/>
                        <a:ext cx="538373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="" xmlns:a16="http://schemas.microsoft.com/office/drawing/2014/main" id="{2A0A226A-02B9-43E2-B6E4-DE326E314B3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871632" y="2793690"/>
                        <a:ext cx="290022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="" xmlns:a16="http://schemas.microsoft.com/office/drawing/2014/main" id="{84C5C8E2-6134-49CC-A80C-2AD3DCC2EC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433912" y="1422765"/>
                      <a:ext cx="1" cy="51556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="" xmlns:a16="http://schemas.microsoft.com/office/drawing/2014/main" id="{A9CEA84B-DC21-4FE7-BF2F-6EC63423E3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431938" y="2287850"/>
                      <a:ext cx="1" cy="51556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="" xmlns:a16="http://schemas.microsoft.com/office/drawing/2014/main" id="{B97AE89E-F1E1-4A54-A7C8-811BF36B91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332159" y="1427054"/>
                      <a:ext cx="1" cy="51556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="" xmlns:a16="http://schemas.microsoft.com/office/drawing/2014/main" id="{24B80957-6C03-431B-9D0C-AE9D8AE0BD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332159" y="2149813"/>
                      <a:ext cx="0" cy="65055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" name="TextBox 37">
                    <a:extLst>
                      <a:ext uri="{FF2B5EF4-FFF2-40B4-BE49-F238E27FC236}">
                        <a16:creationId xmlns="" xmlns:a16="http://schemas.microsoft.com/office/drawing/2014/main" id="{1DB8E916-750F-45D8-9AE9-43AC374A0ABE}"/>
                      </a:ext>
                    </a:extLst>
                  </p:cNvPr>
                  <p:cNvSpPr txBox="1"/>
                  <p:nvPr/>
                </p:nvSpPr>
                <p:spPr>
                  <a:xfrm>
                    <a:off x="1118682" y="1771486"/>
                    <a:ext cx="389106" cy="38019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00FF"/>
                        </a:solidFill>
                      </a:rPr>
                      <a:t>+</a:t>
                    </a:r>
                    <a:endParaRPr lang="ar-EG" b="1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="" xmlns:a16="http://schemas.microsoft.com/office/drawing/2014/main" id="{5F85AC09-17F2-4AF2-A14F-7C8DBDC2D38F}"/>
                      </a:ext>
                    </a:extLst>
                  </p:cNvPr>
                  <p:cNvSpPr txBox="1"/>
                  <p:nvPr/>
                </p:nvSpPr>
                <p:spPr>
                  <a:xfrm>
                    <a:off x="1151176" y="2106863"/>
                    <a:ext cx="389106" cy="38019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00FF"/>
                        </a:solidFill>
                      </a:rPr>
                      <a:t>-</a:t>
                    </a:r>
                    <a:endParaRPr lang="ar-EG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89182052-E418-4A33-9239-78CD004577D6}"/>
                  </a:ext>
                </a:extLst>
              </p:cNvPr>
              <p:cNvSpPr/>
              <p:nvPr/>
            </p:nvSpPr>
            <p:spPr>
              <a:xfrm>
                <a:off x="7597302" y="933855"/>
                <a:ext cx="703150" cy="323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B2B03EB6-4120-4D7D-A9C7-45A950BA9FA9}"/>
                  </a:ext>
                </a:extLst>
              </p:cNvPr>
              <p:cNvSpPr/>
              <p:nvPr/>
            </p:nvSpPr>
            <p:spPr>
              <a:xfrm>
                <a:off x="9055264" y="923392"/>
                <a:ext cx="703150" cy="323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CAD24D19-EC06-4E9C-B6D1-A67E45DC5162}"/>
                </a:ext>
              </a:extLst>
            </p:cNvPr>
            <p:cNvGrpSpPr/>
            <p:nvPr/>
          </p:nvGrpSpPr>
          <p:grpSpPr>
            <a:xfrm>
              <a:off x="7734268" y="1079838"/>
              <a:ext cx="442258" cy="229394"/>
              <a:chOff x="7777614" y="387148"/>
              <a:chExt cx="442258" cy="229394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3B272CA6-1409-485B-B16A-032689523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0345" y="387148"/>
                <a:ext cx="0" cy="2255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E36B1167-784D-4186-A17A-D2B34B59CC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7614" y="616542"/>
                <a:ext cx="442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DC91F5A5-1244-45B2-882A-C2C1674E5F58}"/>
                </a:ext>
              </a:extLst>
            </p:cNvPr>
            <p:cNvGrpSpPr/>
            <p:nvPr/>
          </p:nvGrpSpPr>
          <p:grpSpPr>
            <a:xfrm>
              <a:off x="9176246" y="1071423"/>
              <a:ext cx="442258" cy="229394"/>
              <a:chOff x="7777614" y="387148"/>
              <a:chExt cx="442258" cy="22939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4C785068-154D-4277-AA89-A280B9AEE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0345" y="387148"/>
                <a:ext cx="0" cy="2255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0BE30A3F-1407-40CA-8E29-B09FE8AE26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7614" y="616542"/>
                <a:ext cx="442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4D11017D-3FE8-42B0-A659-1BC1E1D5CA9A}"/>
              </a:ext>
            </a:extLst>
          </p:cNvPr>
          <p:cNvGrpSpPr/>
          <p:nvPr/>
        </p:nvGrpSpPr>
        <p:grpSpPr>
          <a:xfrm>
            <a:off x="379412" y="1600200"/>
            <a:ext cx="4879797" cy="3055068"/>
            <a:chOff x="816099" y="907658"/>
            <a:chExt cx="4150895" cy="3564638"/>
          </a:xfrm>
        </p:grpSpPr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0B93DD3B-8D8C-4BB6-9318-81C2193305DC}"/>
                </a:ext>
              </a:extLst>
            </p:cNvPr>
            <p:cNvGrpSpPr/>
            <p:nvPr/>
          </p:nvGrpSpPr>
          <p:grpSpPr>
            <a:xfrm>
              <a:off x="816099" y="907658"/>
              <a:ext cx="4150895" cy="3564638"/>
              <a:chOff x="816099" y="907658"/>
              <a:chExt cx="4150895" cy="356463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C3AB303E-B866-40B0-A98F-59F7CB762CB8}"/>
                  </a:ext>
                </a:extLst>
              </p:cNvPr>
              <p:cNvGrpSpPr/>
              <p:nvPr/>
            </p:nvGrpSpPr>
            <p:grpSpPr>
              <a:xfrm>
                <a:off x="816099" y="1021404"/>
                <a:ext cx="4150895" cy="2110821"/>
                <a:chOff x="1118682" y="992221"/>
                <a:chExt cx="4150895" cy="2110821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="" xmlns:a16="http://schemas.microsoft.com/office/drawing/2014/main" id="{06774DE3-5188-4EE1-8376-66B038EF2F90}"/>
                    </a:ext>
                  </a:extLst>
                </p:cNvPr>
                <p:cNvGrpSpPr/>
                <p:nvPr/>
              </p:nvGrpSpPr>
              <p:grpSpPr>
                <a:xfrm>
                  <a:off x="2871632" y="992221"/>
                  <a:ext cx="1460528" cy="515566"/>
                  <a:chOff x="2871632" y="992221"/>
                  <a:chExt cx="1460528" cy="515566"/>
                </a:xfrm>
              </p:grpSpPr>
              <p:pic>
                <p:nvPicPr>
                  <p:cNvPr id="79" name="Picture 78">
                    <a:extLst>
                      <a:ext uri="{FF2B5EF4-FFF2-40B4-BE49-F238E27FC236}">
                        <a16:creationId xmlns="" xmlns:a16="http://schemas.microsoft.com/office/drawing/2014/main" id="{1B232732-AD9F-4750-83F9-4AD18AEE17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38340" y="992221"/>
                    <a:ext cx="1155793" cy="515566"/>
                  </a:xfrm>
                  <a:prstGeom prst="rect">
                    <a:avLst/>
                  </a:prstGeom>
                </p:spPr>
              </p:pic>
              <p:cxnSp>
                <p:nvCxnSpPr>
                  <p:cNvPr id="80" name="Straight Connector 79">
                    <a:extLst>
                      <a:ext uri="{FF2B5EF4-FFF2-40B4-BE49-F238E27FC236}">
                        <a16:creationId xmlns="" xmlns:a16="http://schemas.microsoft.com/office/drawing/2014/main" id="{BE3E666B-7DF0-4E72-B4FC-4506E0F513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3787" y="1427053"/>
                    <a:ext cx="53837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="" xmlns:a16="http://schemas.microsoft.com/office/drawing/2014/main" id="{9B4A7DE8-86E4-4225-834D-239982628E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871632" y="1436781"/>
                    <a:ext cx="538373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>
                  <a:extLst>
                    <a:ext uri="{FF2B5EF4-FFF2-40B4-BE49-F238E27FC236}">
                      <a16:creationId xmlns="" xmlns:a16="http://schemas.microsoft.com/office/drawing/2014/main" id="{95AF4560-2835-451B-B28D-1E00F9F87C36}"/>
                    </a:ext>
                  </a:extLst>
                </p:cNvPr>
                <p:cNvGrpSpPr/>
                <p:nvPr/>
              </p:nvGrpSpPr>
              <p:grpSpPr>
                <a:xfrm>
                  <a:off x="1118682" y="992221"/>
                  <a:ext cx="4150895" cy="2110821"/>
                  <a:chOff x="1118682" y="992221"/>
                  <a:chExt cx="4150895" cy="2110821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="" xmlns:a16="http://schemas.microsoft.com/office/drawing/2014/main" id="{84180629-6A6A-4B69-A76F-E1D664019FE8}"/>
                      </a:ext>
                    </a:extLst>
                  </p:cNvPr>
                  <p:cNvGrpSpPr/>
                  <p:nvPr/>
                </p:nvGrpSpPr>
                <p:grpSpPr>
                  <a:xfrm>
                    <a:off x="1431939" y="992221"/>
                    <a:ext cx="3837638" cy="2110821"/>
                    <a:chOff x="1431939" y="992221"/>
                    <a:chExt cx="3837638" cy="2110821"/>
                  </a:xfrm>
                </p:grpSpPr>
                <p:pic>
                  <p:nvPicPr>
                    <p:cNvPr id="68" name="Picture 67">
                      <a:extLst>
                        <a:ext uri="{FF2B5EF4-FFF2-40B4-BE49-F238E27FC236}">
                          <a16:creationId xmlns="" xmlns:a16="http://schemas.microsoft.com/office/drawing/2014/main" id="{626EC6B2-0B87-44D0-B99F-BA393DA5F1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5400000">
                      <a:off x="4400345" y="1530342"/>
                      <a:ext cx="693704" cy="104476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69" name="Group 68">
                      <a:extLst>
                        <a:ext uri="{FF2B5EF4-FFF2-40B4-BE49-F238E27FC236}">
                          <a16:creationId xmlns="" xmlns:a16="http://schemas.microsoft.com/office/drawing/2014/main" id="{4783B858-9931-4295-AD30-19C82ADC96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1939" y="992221"/>
                      <a:ext cx="2900221" cy="2110821"/>
                      <a:chOff x="1431939" y="992221"/>
                      <a:chExt cx="2900221" cy="2110821"/>
                    </a:xfrm>
                  </p:grpSpPr>
                  <p:grpSp>
                    <p:nvGrpSpPr>
                      <p:cNvPr id="70" name="Group 69">
                        <a:extLst>
                          <a:ext uri="{FF2B5EF4-FFF2-40B4-BE49-F238E27FC236}">
                            <a16:creationId xmlns="" xmlns:a16="http://schemas.microsoft.com/office/drawing/2014/main" id="{283A8759-D81F-43D3-80DD-D61751D9B6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31939" y="992221"/>
                        <a:ext cx="2900220" cy="2110821"/>
                        <a:chOff x="2871632" y="992221"/>
                        <a:chExt cx="2900220" cy="2110821"/>
                      </a:xfrm>
                    </p:grpSpPr>
                    <p:pic>
                      <p:nvPicPr>
                        <p:cNvPr id="75" name="Picture 74">
                          <a:extLst>
                            <a:ext uri="{FF2B5EF4-FFF2-40B4-BE49-F238E27FC236}">
                              <a16:creationId xmlns="" xmlns:a16="http://schemas.microsoft.com/office/drawing/2014/main" id="{D00E9E1D-32FD-4D36-B40F-82CC3734F94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038340" y="992221"/>
                          <a:ext cx="1155793" cy="515566"/>
                        </a:xfrm>
                        <a:prstGeom prst="rect">
                          <a:avLst/>
                        </a:prstGeom>
                      </p:spPr>
                    </p:pic>
                    <p:cxnSp>
                      <p:nvCxnSpPr>
                        <p:cNvPr id="76" name="Straight Connector 75">
                          <a:extLst>
                            <a:ext uri="{FF2B5EF4-FFF2-40B4-BE49-F238E27FC236}">
                              <a16:creationId xmlns="" xmlns:a16="http://schemas.microsoft.com/office/drawing/2014/main" id="{E44ECC98-3D7C-447C-BE08-8048995FA74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793787" y="1436781"/>
                          <a:ext cx="538373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Straight Connector 76">
                          <a:extLst>
                            <a:ext uri="{FF2B5EF4-FFF2-40B4-BE49-F238E27FC236}">
                              <a16:creationId xmlns="" xmlns:a16="http://schemas.microsoft.com/office/drawing/2014/main" id="{E474CD5D-DE92-4563-AB97-AD67D0F8384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871632" y="1436781"/>
                          <a:ext cx="538373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8" name="Straight Connector 77">
                          <a:extLst>
                            <a:ext uri="{FF2B5EF4-FFF2-40B4-BE49-F238E27FC236}">
                              <a16:creationId xmlns="" xmlns:a16="http://schemas.microsoft.com/office/drawing/2014/main" id="{EC9F4ED6-851C-4164-A4B2-068D2D7947F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871632" y="3103042"/>
                          <a:ext cx="290022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1" name="Straight Connector 70">
                        <a:extLst>
                          <a:ext uri="{FF2B5EF4-FFF2-40B4-BE49-F238E27FC236}">
                            <a16:creationId xmlns="" xmlns:a16="http://schemas.microsoft.com/office/drawing/2014/main" id="{693AAFD4-6D63-4FBE-97AD-EA48EF266EE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33912" y="1422765"/>
                        <a:ext cx="1" cy="515568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>
                        <a:extLst>
                          <a:ext uri="{FF2B5EF4-FFF2-40B4-BE49-F238E27FC236}">
                            <a16:creationId xmlns="" xmlns:a16="http://schemas.microsoft.com/office/drawing/2014/main" id="{63032359-7574-453C-AF13-36979A4DEC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431939" y="2287851"/>
                        <a:ext cx="0" cy="81519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>
                        <a:extLst>
                          <a:ext uri="{FF2B5EF4-FFF2-40B4-BE49-F238E27FC236}">
                            <a16:creationId xmlns="" xmlns:a16="http://schemas.microsoft.com/office/drawing/2014/main" id="{1AF0BB29-178B-419D-9D8A-F0A26EDEF6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332159" y="1427054"/>
                        <a:ext cx="1" cy="515568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Connector 73">
                        <a:extLst>
                          <a:ext uri="{FF2B5EF4-FFF2-40B4-BE49-F238E27FC236}">
                            <a16:creationId xmlns="" xmlns:a16="http://schemas.microsoft.com/office/drawing/2014/main" id="{31ECF930-0593-4E67-81B9-629C5D9966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332159" y="2149815"/>
                        <a:ext cx="0" cy="953227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6" name="TextBox 65">
                    <a:extLst>
                      <a:ext uri="{FF2B5EF4-FFF2-40B4-BE49-F238E27FC236}">
                        <a16:creationId xmlns="" xmlns:a16="http://schemas.microsoft.com/office/drawing/2014/main" id="{6EA8794F-59DF-47D3-BBD7-AAE971F41F7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8682" y="1771486"/>
                    <a:ext cx="389106" cy="44701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00FF"/>
                        </a:solidFill>
                      </a:rPr>
                      <a:t>+</a:t>
                    </a:r>
                    <a:endParaRPr lang="ar-EG" b="1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="" xmlns:a16="http://schemas.microsoft.com/office/drawing/2014/main" id="{E6459568-81A7-4E45-B31F-CD078065050F}"/>
                      </a:ext>
                    </a:extLst>
                  </p:cNvPr>
                  <p:cNvSpPr txBox="1"/>
                  <p:nvPr/>
                </p:nvSpPr>
                <p:spPr>
                  <a:xfrm>
                    <a:off x="1151176" y="2106863"/>
                    <a:ext cx="389106" cy="44701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00FF"/>
                        </a:solidFill>
                      </a:rPr>
                      <a:t>-</a:t>
                    </a:r>
                    <a:endParaRPr lang="ar-EG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C46D0899-F4D3-46E2-94BC-1F84D647019B}"/>
                  </a:ext>
                </a:extLst>
              </p:cNvPr>
              <p:cNvSpPr/>
              <p:nvPr/>
            </p:nvSpPr>
            <p:spPr>
              <a:xfrm>
                <a:off x="1617548" y="941034"/>
                <a:ext cx="703149" cy="434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46D94D05-A558-48BA-8C9F-982397B10B9B}"/>
                  </a:ext>
                </a:extLst>
              </p:cNvPr>
              <p:cNvSpPr/>
              <p:nvPr/>
            </p:nvSpPr>
            <p:spPr>
              <a:xfrm>
                <a:off x="2895423" y="907658"/>
                <a:ext cx="703149" cy="434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50822C51-4CAD-4337-A401-E35385BE84D4}"/>
                  </a:ext>
                </a:extLst>
              </p:cNvPr>
              <p:cNvSpPr/>
              <p:nvPr/>
            </p:nvSpPr>
            <p:spPr>
              <a:xfrm>
                <a:off x="984357" y="4037827"/>
                <a:ext cx="703149" cy="4344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68681027-6A1D-49F1-BFC5-9901F8B07747}"/>
                </a:ext>
              </a:extLst>
            </p:cNvPr>
            <p:cNvGrpSpPr/>
            <p:nvPr/>
          </p:nvGrpSpPr>
          <p:grpSpPr>
            <a:xfrm>
              <a:off x="1667729" y="1057407"/>
              <a:ext cx="1881951" cy="233230"/>
              <a:chOff x="6297933" y="909910"/>
              <a:chExt cx="1881951" cy="23323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AAEEF5D3-646C-49B5-8D33-3E7AD5EB3D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0664" y="913746"/>
                <a:ext cx="0" cy="2255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BEC166AA-1C88-4304-950C-61B4A9C973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97933" y="1143140"/>
                <a:ext cx="442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B09450FB-39D4-46BD-B433-C22B807E3E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0357" y="909910"/>
                <a:ext cx="0" cy="2255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58E188CF-DDEA-4922-971F-8DA8C1D339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37626" y="1139304"/>
                <a:ext cx="442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11" y="30947"/>
            <a:ext cx="10969943" cy="949960"/>
          </a:xfrm>
        </p:spPr>
        <p:txBody>
          <a:bodyPr>
            <a:normAutofit/>
          </a:bodyPr>
          <a:lstStyle/>
          <a:p>
            <a:pPr lvl="0" algn="l"/>
            <a:r>
              <a:rPr lang="en-US" b="1" dirty="0" smtClean="0">
                <a:solidFill>
                  <a:srgbClr val="002060"/>
                </a:solidFill>
              </a:rPr>
              <a:t>Introduction to PLC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28081" y="36249"/>
            <a:ext cx="3430130" cy="16401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2400" b="1" dirty="0"/>
              <a:t>Hardwired </a:t>
            </a:r>
            <a:r>
              <a:rPr lang="en-US" sz="2400" b="1" dirty="0" smtClean="0"/>
              <a:t>control system </a:t>
            </a:r>
            <a:endParaRPr lang="en-US" sz="2400" b="1" dirty="0"/>
          </a:p>
        </p:txBody>
      </p:sp>
      <p:grpSp>
        <p:nvGrpSpPr>
          <p:cNvPr id="86" name="Group 85"/>
          <p:cNvGrpSpPr/>
          <p:nvPr/>
        </p:nvGrpSpPr>
        <p:grpSpPr>
          <a:xfrm>
            <a:off x="398484" y="4120306"/>
            <a:ext cx="7561866" cy="3189387"/>
            <a:chOff x="398484" y="4120306"/>
            <a:chExt cx="7561866" cy="3189387"/>
          </a:xfrm>
        </p:grpSpPr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048D2C4C-89DE-44B5-A031-4BD1BECD8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76" r="28115"/>
            <a:stretch/>
          </p:blipFill>
          <p:spPr>
            <a:xfrm rot="5400000">
              <a:off x="6834816" y="5146119"/>
              <a:ext cx="694550" cy="1556518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398484" y="4120306"/>
              <a:ext cx="6623822" cy="3189387"/>
              <a:chOff x="457200" y="3198230"/>
              <a:chExt cx="4969161" cy="345948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099968" y="3198230"/>
                <a:ext cx="2453500" cy="34594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b="1" dirty="0">
                    <a:solidFill>
                      <a:schemeClr val="tx1"/>
                    </a:solidFill>
                  </a:rPr>
                  <a:t>key 1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AND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key </a:t>
                </a:r>
                <a:r>
                  <a:rPr lang="en-US" b="1" dirty="0">
                    <a:solidFill>
                      <a:schemeClr val="tx1"/>
                    </a:solidFill>
                  </a:rPr>
                  <a:t>2 are closed 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The lamp is on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Else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The lamp is off</a:t>
                </a:r>
              </a:p>
              <a:p>
                <a:pPr algn="ctr"/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Microprocessor</a:t>
                </a:r>
                <a:endParaRPr lang="ar-SA" sz="2400" b="1" dirty="0">
                  <a:solidFill>
                    <a:schemeClr val="bg1"/>
                  </a:solidFill>
                </a:endParaRPr>
              </a:p>
              <a:p>
                <a:pPr algn="ctr"/>
                <a:endParaRPr lang="en-US" dirty="0"/>
              </a:p>
            </p:txBody>
          </p:sp>
          <p:cxnSp>
            <p:nvCxnSpPr>
              <p:cNvPr id="12" name="رابط مستقيم 5"/>
              <p:cNvCxnSpPr/>
              <p:nvPr/>
            </p:nvCxnSpPr>
            <p:spPr>
              <a:xfrm flipH="1" flipV="1">
                <a:off x="1371600" y="3920829"/>
                <a:ext cx="701106" cy="2670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5"/>
              <p:cNvCxnSpPr/>
              <p:nvPr/>
            </p:nvCxnSpPr>
            <p:spPr>
              <a:xfrm flipH="1" flipV="1">
                <a:off x="1371600" y="6292549"/>
                <a:ext cx="728369" cy="133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7"/>
              <p:cNvCxnSpPr/>
              <p:nvPr/>
            </p:nvCxnSpPr>
            <p:spPr>
              <a:xfrm flipH="1">
                <a:off x="4553468" y="3920830"/>
                <a:ext cx="576946" cy="0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رابط مستقيم 14"/>
              <p:cNvCxnSpPr/>
              <p:nvPr/>
            </p:nvCxnSpPr>
            <p:spPr>
              <a:xfrm>
                <a:off x="4787424" y="6077804"/>
                <a:ext cx="638937" cy="1335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رابط مستقيم 9"/>
              <p:cNvCxnSpPr/>
              <p:nvPr/>
            </p:nvCxnSpPr>
            <p:spPr>
              <a:xfrm>
                <a:off x="5130414" y="3924969"/>
                <a:ext cx="0" cy="1079681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رابط مستقيم 12"/>
              <p:cNvCxnSpPr/>
              <p:nvPr/>
            </p:nvCxnSpPr>
            <p:spPr>
              <a:xfrm>
                <a:off x="5130414" y="5335264"/>
                <a:ext cx="1" cy="749848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457200" y="3641202"/>
                <a:ext cx="740877" cy="567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/>
                  <a:t>Key 1</a:t>
                </a:r>
                <a:endParaRPr lang="ar-SA" sz="280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17008" y="5924875"/>
                <a:ext cx="740877" cy="567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/>
                  <a:t>Key 2</a:t>
                </a:r>
                <a:endParaRPr lang="ar-SA" sz="2800" b="1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738213" y="928906"/>
            <a:ext cx="1564198" cy="699899"/>
          </a:xfrm>
          <a:prstGeom prst="rect">
            <a:avLst/>
          </a:prstGeom>
        </p:spPr>
        <p:txBody>
          <a:bodyPr wrap="none" lIns="114008" tIns="57005" rIns="114008" bIns="57005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What?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8651064" y="5522649"/>
            <a:ext cx="3234548" cy="164015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2400" b="1" dirty="0"/>
              <a:t>Microprocessor-Controlled </a:t>
            </a:r>
            <a:r>
              <a:rPr lang="en-US" sz="2400" b="1" dirty="0" smtClean="0"/>
              <a:t>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83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51092"/>
            <a:ext cx="4692698" cy="262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9445" y="3422021"/>
            <a:ext cx="8010137" cy="3920744"/>
            <a:chOff x="457200" y="3019426"/>
            <a:chExt cx="6009169" cy="3459480"/>
          </a:xfrm>
        </p:grpSpPr>
        <p:sp>
          <p:nvSpPr>
            <p:cNvPr id="6" name="Rounded Rectangle 5"/>
            <p:cNvSpPr/>
            <p:nvPr/>
          </p:nvSpPr>
          <p:spPr>
            <a:xfrm>
              <a:off x="2099968" y="3019426"/>
              <a:ext cx="2453500" cy="34594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 smtClean="0">
                <a:solidFill>
                  <a:schemeClr val="tx1"/>
                </a:solidFill>
              </a:endParaRP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 smtClean="0">
                  <a:solidFill>
                    <a:schemeClr val="tx1"/>
                  </a:solidFill>
                </a:rPr>
                <a:t>If </a:t>
              </a:r>
              <a:r>
                <a:rPr lang="en-US" b="1" dirty="0">
                  <a:solidFill>
                    <a:schemeClr val="tx1"/>
                  </a:solidFill>
                </a:rPr>
                <a:t>key 1 </a:t>
              </a:r>
              <a:r>
                <a:rPr lang="en-US" b="1" dirty="0" smtClean="0">
                  <a:solidFill>
                    <a:srgbClr val="C00000"/>
                  </a:solidFill>
                </a:rPr>
                <a:t>OR </a:t>
              </a:r>
              <a:r>
                <a:rPr lang="en-US" b="1" dirty="0" smtClean="0">
                  <a:solidFill>
                    <a:schemeClr val="tx1"/>
                  </a:solidFill>
                </a:rPr>
                <a:t>key </a:t>
              </a:r>
              <a:r>
                <a:rPr lang="en-US" b="1" dirty="0">
                  <a:solidFill>
                    <a:schemeClr val="tx1"/>
                  </a:solidFill>
                </a:rPr>
                <a:t>2 are closed 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The lamp is on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Else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The lamp is off</a:t>
              </a:r>
            </a:p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  <a:p>
              <a:pPr algn="ctr"/>
              <a:endParaRPr lang="en-GB" dirty="0">
                <a:solidFill>
                  <a:srgbClr val="FF0000"/>
                </a:solidFill>
              </a:endParaRPr>
            </a:p>
            <a:p>
              <a:pPr algn="ctr"/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sz="2800" b="1" dirty="0">
                  <a:solidFill>
                    <a:schemeClr val="bg1"/>
                  </a:solidFill>
                </a:rPr>
                <a:t>Microprocessor</a:t>
              </a:r>
              <a:endParaRPr lang="ar-SA" sz="2800" b="1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  <p:cxnSp>
          <p:nvCxnSpPr>
            <p:cNvPr id="7" name="رابط مستقيم 5"/>
            <p:cNvCxnSpPr/>
            <p:nvPr/>
          </p:nvCxnSpPr>
          <p:spPr>
            <a:xfrm flipH="1" flipV="1">
              <a:off x="1371600" y="3556232"/>
              <a:ext cx="701106" cy="2671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5"/>
            <p:cNvCxnSpPr/>
            <p:nvPr/>
          </p:nvCxnSpPr>
          <p:spPr>
            <a:xfrm flipH="1" flipV="1">
              <a:off x="1371600" y="5927952"/>
              <a:ext cx="728369" cy="1336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7"/>
            <p:cNvCxnSpPr/>
            <p:nvPr/>
          </p:nvCxnSpPr>
          <p:spPr>
            <a:xfrm flipH="1" flipV="1">
              <a:off x="4553468" y="3556232"/>
              <a:ext cx="638092" cy="1336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شكل بيضاوي 10"/>
            <p:cNvSpPr/>
            <p:nvPr/>
          </p:nvSpPr>
          <p:spPr>
            <a:xfrm>
              <a:off x="4962385" y="4277629"/>
              <a:ext cx="383362" cy="360365"/>
            </a:xfrm>
            <a:prstGeom prst="ellipse">
              <a:avLst/>
            </a:prstGeom>
            <a:solidFill>
              <a:srgbClr val="FFFF00"/>
            </a:solidFill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1" name="رابط مستقيم 14"/>
            <p:cNvCxnSpPr/>
            <p:nvPr/>
          </p:nvCxnSpPr>
          <p:spPr>
            <a:xfrm>
              <a:off x="4872090" y="5287307"/>
              <a:ext cx="638937" cy="1335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9"/>
            <p:cNvCxnSpPr/>
            <p:nvPr/>
          </p:nvCxnSpPr>
          <p:spPr>
            <a:xfrm rot="5400000">
              <a:off x="4807188" y="3916554"/>
              <a:ext cx="720730" cy="142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>
              <a:off x="4835798" y="4976287"/>
              <a:ext cx="660669" cy="142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57200" y="3276601"/>
              <a:ext cx="7408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/>
                <a:t>Key 1</a:t>
              </a:r>
              <a:endParaRPr lang="ar-SA" sz="28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7008" y="5631661"/>
              <a:ext cx="7408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/>
                <a:t>Key 2</a:t>
              </a:r>
              <a:endParaRPr lang="ar-SA" sz="2800" b="1" dirty="0"/>
            </a:p>
          </p:txBody>
        </p:sp>
        <p:sp>
          <p:nvSpPr>
            <p:cNvPr id="16" name="مربع نص 18"/>
            <p:cNvSpPr txBox="1"/>
            <p:nvPr/>
          </p:nvSpPr>
          <p:spPr>
            <a:xfrm>
              <a:off x="5480546" y="4226979"/>
              <a:ext cx="9858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2800" b="1" dirty="0"/>
                <a:t>Lamp</a:t>
              </a:r>
              <a:endParaRPr lang="ar-SA" sz="2800" b="1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5931067" y="1622201"/>
            <a:ext cx="4062942" cy="1036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2800" b="1" dirty="0"/>
              <a:t>Hardwired control </a:t>
            </a:r>
          </a:p>
        </p:txBody>
      </p:sp>
      <p:sp>
        <p:nvSpPr>
          <p:cNvPr id="19" name="Oval 18"/>
          <p:cNvSpPr/>
          <p:nvPr/>
        </p:nvSpPr>
        <p:spPr>
          <a:xfrm>
            <a:off x="7305495" y="5966916"/>
            <a:ext cx="4477037" cy="1036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r>
              <a:rPr lang="en-US" sz="2400" b="1" dirty="0"/>
              <a:t>Microprocessor-Controlled Systems</a:t>
            </a:r>
          </a:p>
        </p:txBody>
      </p:sp>
    </p:spTree>
    <p:extLst>
      <p:ext uri="{BB962C8B-B14F-4D97-AF65-F5344CB8AC3E}">
        <p14:creationId xmlns:p14="http://schemas.microsoft.com/office/powerpoint/2010/main" val="24355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690881"/>
            <a:ext cx="10969943" cy="984147"/>
          </a:xfrm>
        </p:spPr>
        <p:txBody>
          <a:bodyPr>
            <a:noAutofit/>
          </a:bodyPr>
          <a:lstStyle/>
          <a:p>
            <a:pPr marL="570039" indent="-570039">
              <a:buFont typeface="Wingdings" pitchFamily="2" charset="2"/>
              <a:buChar char="ü"/>
            </a:pPr>
            <a:r>
              <a:rPr lang="en-US" sz="3400" b="1" dirty="0"/>
              <a:t>Microprocessor-Controlled Systems versus Hardwired Controlled Systems</a:t>
            </a:r>
            <a:br>
              <a:rPr lang="en-US" sz="3400" b="1" dirty="0"/>
            </a:br>
            <a:endParaRPr lang="en-US" sz="3400" dirty="0"/>
          </a:p>
        </p:txBody>
      </p:sp>
      <p:sp>
        <p:nvSpPr>
          <p:cNvPr id="5" name="Rounded Rectangle 4"/>
          <p:cNvSpPr/>
          <p:nvPr/>
        </p:nvSpPr>
        <p:spPr>
          <a:xfrm>
            <a:off x="812588" y="2245360"/>
            <a:ext cx="2234618" cy="1606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3400" b="1" dirty="0"/>
              <a:t>Input devices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67665" y="2072641"/>
            <a:ext cx="3453500" cy="18135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3400" b="1" dirty="0"/>
              <a:t>Relay –Logic Circuits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09725" y="2599436"/>
            <a:ext cx="1015735" cy="949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080677" y="2245360"/>
            <a:ext cx="2193989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3400" b="1" dirty="0"/>
              <a:t>Output devices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922739" y="2556256"/>
            <a:ext cx="1015735" cy="949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2588" y="4836160"/>
            <a:ext cx="2234618" cy="1606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3400" b="1" dirty="0"/>
              <a:t>Input devices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67665" y="4663441"/>
            <a:ext cx="3453500" cy="18135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2800" b="1" dirty="0"/>
              <a:t>Program in a microprocessor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209725" y="5190236"/>
            <a:ext cx="1015735" cy="949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080677" y="4836160"/>
            <a:ext cx="2193989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r>
              <a:rPr lang="en-US" sz="3400" b="1" dirty="0"/>
              <a:t>Output devices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922739" y="5147056"/>
            <a:ext cx="1015735" cy="949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08" tIns="57005" rIns="114008" bIns="5700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8478</TotalTime>
  <Words>731</Words>
  <Application>Microsoft Office PowerPoint</Application>
  <PresentationFormat>Custom</PresentationFormat>
  <Paragraphs>217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Control System Applications (2)</vt:lpstr>
      <vt:lpstr>Outlines</vt:lpstr>
      <vt:lpstr> Control System Components </vt:lpstr>
      <vt:lpstr>PowerPoint Presentation</vt:lpstr>
      <vt:lpstr>Control System Components (cont.)</vt:lpstr>
      <vt:lpstr>Control System Components (cont.)</vt:lpstr>
      <vt:lpstr>Introduction to PLC</vt:lpstr>
      <vt:lpstr>PowerPoint Presentation</vt:lpstr>
      <vt:lpstr>Microprocessor-Controlled Systems versus Hardwired Controlled Systems </vt:lpstr>
      <vt:lpstr>PowerPoint Presentation</vt:lpstr>
      <vt:lpstr>PowerPoint Presentation</vt:lpstr>
      <vt:lpstr>PowerPoint Presentation</vt:lpstr>
      <vt:lpstr> PLC Control System (Basic Structure) </vt:lpstr>
      <vt:lpstr>PLC Control System</vt:lpstr>
      <vt:lpstr>PowerPoint Presentation</vt:lpstr>
      <vt:lpstr>PLC System Components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Control Applications (2)</dc:title>
  <dc:creator>tarek_momeen</dc:creator>
  <cp:lastModifiedBy>tarek_momeen</cp:lastModifiedBy>
  <cp:revision>99</cp:revision>
  <dcterms:created xsi:type="dcterms:W3CDTF">2018-02-05T09:44:02Z</dcterms:created>
  <dcterms:modified xsi:type="dcterms:W3CDTF">2019-02-28T07:20:00Z</dcterms:modified>
</cp:coreProperties>
</file>